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2" r:id="rId5"/>
    <p:sldId id="263" r:id="rId6"/>
  </p:sldIdLst>
  <p:sldSz cx="10907713" cy="7775575"/>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973270-962F-4A9B-9802-ED23FA661937}" v="6" dt="2025-02-12T04:22:28.2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箱守 功吉(HAKOMORI Katsuyoshi)" userId="059e2093-5d36-4067-89bb-464afee02ab4" providerId="ADAL" clId="{B3973270-962F-4A9B-9802-ED23FA661937}"/>
    <pc:docChg chg="modSld">
      <pc:chgData name="箱守 功吉(HAKOMORI Katsuyoshi)" userId="059e2093-5d36-4067-89bb-464afee02ab4" providerId="ADAL" clId="{B3973270-962F-4A9B-9802-ED23FA661937}" dt="2025-02-12T04:22:39.183" v="11" actId="20577"/>
      <pc:docMkLst>
        <pc:docMk/>
      </pc:docMkLst>
      <pc:sldChg chg="modSp mod">
        <pc:chgData name="箱守 功吉(HAKOMORI Katsuyoshi)" userId="059e2093-5d36-4067-89bb-464afee02ab4" providerId="ADAL" clId="{B3973270-962F-4A9B-9802-ED23FA661937}" dt="2025-02-12T04:22:10.227" v="6" actId="20577"/>
        <pc:sldMkLst>
          <pc:docMk/>
          <pc:sldMk cId="3661490732" sldId="262"/>
        </pc:sldMkLst>
        <pc:spChg chg="mod">
          <ac:chgData name="箱守 功吉(HAKOMORI Katsuyoshi)" userId="059e2093-5d36-4067-89bb-464afee02ab4" providerId="ADAL" clId="{B3973270-962F-4A9B-9802-ED23FA661937}" dt="2025-02-12T04:22:10.227" v="6" actId="20577"/>
          <ac:spMkLst>
            <pc:docMk/>
            <pc:sldMk cId="3661490732" sldId="262"/>
            <ac:spMk id="2" creationId="{9DED7F5F-8989-4DC2-BAE6-42174A9E6F30}"/>
          </ac:spMkLst>
        </pc:spChg>
      </pc:sldChg>
      <pc:sldChg chg="modSp mod">
        <pc:chgData name="箱守 功吉(HAKOMORI Katsuyoshi)" userId="059e2093-5d36-4067-89bb-464afee02ab4" providerId="ADAL" clId="{B3973270-962F-4A9B-9802-ED23FA661937}" dt="2025-02-12T04:22:39.183" v="11" actId="20577"/>
        <pc:sldMkLst>
          <pc:docMk/>
          <pc:sldMk cId="914638365" sldId="263"/>
        </pc:sldMkLst>
        <pc:spChg chg="mod">
          <ac:chgData name="箱守 功吉(HAKOMORI Katsuyoshi)" userId="059e2093-5d36-4067-89bb-464afee02ab4" providerId="ADAL" clId="{B3973270-962F-4A9B-9802-ED23FA661937}" dt="2025-02-12T04:22:39.183" v="11" actId="20577"/>
          <ac:spMkLst>
            <pc:docMk/>
            <pc:sldMk cId="914638365" sldId="263"/>
            <ac:spMk id="2" creationId="{101E22B0-4FDB-4FA4-B908-73AF53FFC796}"/>
          </ac:spMkLst>
        </pc:spChg>
        <pc:graphicFrameChg chg="mod">
          <ac:chgData name="箱守 功吉(HAKOMORI Katsuyoshi)" userId="059e2093-5d36-4067-89bb-464afee02ab4" providerId="ADAL" clId="{B3973270-962F-4A9B-9802-ED23FA661937}" dt="2025-02-12T04:22:28.251" v="10" actId="20577"/>
          <ac:graphicFrameMkLst>
            <pc:docMk/>
            <pc:sldMk cId="914638365" sldId="263"/>
            <ac:graphicFrameMk id="13" creationId="{4F3246C5-55D9-4544-900E-A7D98D6B31E2}"/>
          </ac:graphicFrameMkLst>
        </pc:graphicFrameChg>
      </pc:sldChg>
      <pc:sldChg chg="modSp mod">
        <pc:chgData name="箱守 功吉(HAKOMORI Katsuyoshi)" userId="059e2093-5d36-4067-89bb-464afee02ab4" providerId="ADAL" clId="{B3973270-962F-4A9B-9802-ED23FA661937}" dt="2025-02-12T04:21:16.331" v="0" actId="20577"/>
        <pc:sldMkLst>
          <pc:docMk/>
          <pc:sldMk cId="1966864903" sldId="264"/>
        </pc:sldMkLst>
        <pc:spChg chg="mod">
          <ac:chgData name="箱守 功吉(HAKOMORI Katsuyoshi)" userId="059e2093-5d36-4067-89bb-464afee02ab4" providerId="ADAL" clId="{B3973270-962F-4A9B-9802-ED23FA661937}" dt="2025-02-12T04:21:16.331" v="0" actId="20577"/>
          <ac:spMkLst>
            <pc:docMk/>
            <pc:sldMk cId="1966864903" sldId="264"/>
            <ac:spMk id="4" creationId="{DCEE4251-BCB8-496A-A0D3-540111F52368}"/>
          </ac:spMkLst>
        </pc:spChg>
      </pc:sldChg>
      <pc:sldChg chg="modSp mod">
        <pc:chgData name="箱守 功吉(HAKOMORI Katsuyoshi)" userId="059e2093-5d36-4067-89bb-464afee02ab4" providerId="ADAL" clId="{B3973270-962F-4A9B-9802-ED23FA661937}" dt="2025-02-12T04:22:02.735" v="5" actId="20577"/>
        <pc:sldMkLst>
          <pc:docMk/>
          <pc:sldMk cId="752048888" sldId="265"/>
        </pc:sldMkLst>
        <pc:spChg chg="mod">
          <ac:chgData name="箱守 功吉(HAKOMORI Katsuyoshi)" userId="059e2093-5d36-4067-89bb-464afee02ab4" providerId="ADAL" clId="{B3973270-962F-4A9B-9802-ED23FA661937}" dt="2025-02-12T04:22:02.735" v="5" actId="20577"/>
          <ac:spMkLst>
            <pc:docMk/>
            <pc:sldMk cId="752048888" sldId="265"/>
            <ac:spMk id="6" creationId="{24D24B34-F4BA-4F00-8F96-290437A1F390}"/>
          </ac:spMkLst>
        </pc:spChg>
        <pc:spChg chg="mod">
          <ac:chgData name="箱守 功吉(HAKOMORI Katsuyoshi)" userId="059e2093-5d36-4067-89bb-464afee02ab4" providerId="ADAL" clId="{B3973270-962F-4A9B-9802-ED23FA661937}" dt="2025-02-12T04:21:48.121" v="3" actId="1076"/>
          <ac:spMkLst>
            <pc:docMk/>
            <pc:sldMk cId="752048888" sldId="265"/>
            <ac:spMk id="21" creationId="{6DE5086B-07E6-4CC1-98F5-436CA2338BA0}"/>
          </ac:spMkLst>
        </pc:spChg>
        <pc:spChg chg="mod">
          <ac:chgData name="箱守 功吉(HAKOMORI Katsuyoshi)" userId="059e2093-5d36-4067-89bb-464afee02ab4" providerId="ADAL" clId="{B3973270-962F-4A9B-9802-ED23FA661937}" dt="2025-02-12T04:21:42.057" v="2" actId="1076"/>
          <ac:spMkLst>
            <pc:docMk/>
            <pc:sldMk cId="752048888" sldId="265"/>
            <ac:spMk id="24" creationId="{BD478A9D-C947-4DBC-B96E-65055B098B25}"/>
          </ac:spMkLst>
        </pc:spChg>
        <pc:spChg chg="mod">
          <ac:chgData name="箱守 功吉(HAKOMORI Katsuyoshi)" userId="059e2093-5d36-4067-89bb-464afee02ab4" providerId="ADAL" clId="{B3973270-962F-4A9B-9802-ED23FA661937}" dt="2025-02-12T04:21:52.532" v="4" actId="1076"/>
          <ac:spMkLst>
            <pc:docMk/>
            <pc:sldMk cId="752048888" sldId="265"/>
            <ac:spMk id="32" creationId="{B20C9A45-40C3-48FA-93AE-A26A142DB564}"/>
          </ac:spMkLst>
        </pc:spChg>
        <pc:grpChg chg="mod">
          <ac:chgData name="箱守 功吉(HAKOMORI Katsuyoshi)" userId="059e2093-5d36-4067-89bb-464afee02ab4" providerId="ADAL" clId="{B3973270-962F-4A9B-9802-ED23FA661937}" dt="2025-02-12T04:21:35.021" v="1" actId="1076"/>
          <ac:grpSpMkLst>
            <pc:docMk/>
            <pc:sldMk cId="752048888" sldId="265"/>
            <ac:grpSpMk id="35" creationId="{960D3AD6-2A7A-4694-978D-06E7D8AF9949}"/>
          </ac:grpSpMkLst>
        </pc:grpChg>
      </pc:sldChg>
    </pc:docChg>
  </pc:docChgLst>
  <pc:docChgLst>
    <pc:chgData name="出口 晴貴(DEGUCHI Haruki)" userId="c024db23-5fe8-4c9c-af93-1458d7a17703" providerId="ADAL" clId="{C54EBCA3-003F-4F72-B2C1-C6D09F802218}"/>
    <pc:docChg chg="undo custSel modSld">
      <pc:chgData name="出口 晴貴(DEGUCHI Haruki)" userId="c024db23-5fe8-4c9c-af93-1458d7a17703" providerId="ADAL" clId="{C54EBCA3-003F-4F72-B2C1-C6D09F802218}" dt="2025-02-10T07:54:30.393" v="65" actId="403"/>
      <pc:docMkLst>
        <pc:docMk/>
      </pc:docMkLst>
      <pc:sldChg chg="modSp mod">
        <pc:chgData name="出口 晴貴(DEGUCHI Haruki)" userId="c024db23-5fe8-4c9c-af93-1458d7a17703" providerId="ADAL" clId="{C54EBCA3-003F-4F72-B2C1-C6D09F802218}" dt="2025-02-10T07:49:10.677" v="52" actId="1076"/>
        <pc:sldMkLst>
          <pc:docMk/>
          <pc:sldMk cId="1966864903" sldId="264"/>
        </pc:sldMkLst>
        <pc:spChg chg="mod">
          <ac:chgData name="出口 晴貴(DEGUCHI Haruki)" userId="c024db23-5fe8-4c9c-af93-1458d7a17703" providerId="ADAL" clId="{C54EBCA3-003F-4F72-B2C1-C6D09F802218}" dt="2025-02-10T07:48:53.189" v="48"/>
          <ac:spMkLst>
            <pc:docMk/>
            <pc:sldMk cId="1966864903" sldId="264"/>
            <ac:spMk id="8" creationId="{D3DF353A-3D6A-4A1D-964C-F0139CCA750F}"/>
          </ac:spMkLst>
        </pc:spChg>
        <pc:graphicFrameChg chg="mod">
          <ac:chgData name="出口 晴貴(DEGUCHI Haruki)" userId="c024db23-5fe8-4c9c-af93-1458d7a17703" providerId="ADAL" clId="{C54EBCA3-003F-4F72-B2C1-C6D09F802218}" dt="2025-02-10T07:49:10.677" v="52" actId="1076"/>
          <ac:graphicFrameMkLst>
            <pc:docMk/>
            <pc:sldMk cId="1966864903" sldId="264"/>
            <ac:graphicFrameMk id="5" creationId="{E6B4EE7D-EA21-4413-B8C4-531E1C299DA6}"/>
          </ac:graphicFrameMkLst>
        </pc:graphicFrameChg>
      </pc:sldChg>
      <pc:sldChg chg="modSp mod">
        <pc:chgData name="出口 晴貴(DEGUCHI Haruki)" userId="c024db23-5fe8-4c9c-af93-1458d7a17703" providerId="ADAL" clId="{C54EBCA3-003F-4F72-B2C1-C6D09F802218}" dt="2025-02-10T07:54:30.393" v="65" actId="403"/>
        <pc:sldMkLst>
          <pc:docMk/>
          <pc:sldMk cId="752048888" sldId="265"/>
        </pc:sldMkLst>
        <pc:graphicFrameChg chg="mod">
          <ac:chgData name="出口 晴貴(DEGUCHI Haruki)" userId="c024db23-5fe8-4c9c-af93-1458d7a17703" providerId="ADAL" clId="{C54EBCA3-003F-4F72-B2C1-C6D09F802218}" dt="2025-02-10T07:52:23.200" v="57"/>
          <ac:graphicFrameMkLst>
            <pc:docMk/>
            <pc:sldMk cId="752048888" sldId="265"/>
            <ac:graphicFrameMk id="33" creationId="{97D9ECE3-CFDC-4999-8EB1-066096489A87}"/>
          </ac:graphicFrameMkLst>
        </pc:graphicFrameChg>
        <pc:graphicFrameChg chg="mod modGraphic">
          <ac:chgData name="出口 晴貴(DEGUCHI Haruki)" userId="c024db23-5fe8-4c9c-af93-1458d7a17703" providerId="ADAL" clId="{C54EBCA3-003F-4F72-B2C1-C6D09F802218}" dt="2025-02-10T07:54:30.393" v="65" actId="403"/>
          <ac:graphicFrameMkLst>
            <pc:docMk/>
            <pc:sldMk cId="752048888" sldId="265"/>
            <ac:graphicFrameMk id="38" creationId="{7A20BD1B-C652-43C5-AB5C-F22D4CCE3C25}"/>
          </ac:graphicFrameMkLst>
        </pc:graphicFrameChg>
      </pc:sldChg>
    </pc:docChg>
  </pc:docChgLst>
  <pc:docChgLst>
    <pc:chgData name="箱守 功吉(HAKOMORI Katsuyoshi)" userId="059e2093-5d36-4067-89bb-464afee02ab4" providerId="ADAL" clId="{EAB5517A-29C3-4720-B313-E8A3D53E40A0}"/>
    <pc:docChg chg="undo redo custSel modSld">
      <pc:chgData name="箱守 功吉(HAKOMORI Katsuyoshi)" userId="059e2093-5d36-4067-89bb-464afee02ab4" providerId="ADAL" clId="{EAB5517A-29C3-4720-B313-E8A3D53E40A0}" dt="2025-02-10T07:06:33.819" v="973"/>
      <pc:docMkLst>
        <pc:docMk/>
      </pc:docMkLst>
      <pc:sldChg chg="modSp mod">
        <pc:chgData name="箱守 功吉(HAKOMORI Katsuyoshi)" userId="059e2093-5d36-4067-89bb-464afee02ab4" providerId="ADAL" clId="{EAB5517A-29C3-4720-B313-E8A3D53E40A0}" dt="2025-02-10T06:31:56.101" v="890" actId="20577"/>
        <pc:sldMkLst>
          <pc:docMk/>
          <pc:sldMk cId="3661490732" sldId="262"/>
        </pc:sldMkLst>
        <pc:spChg chg="mod">
          <ac:chgData name="箱守 功吉(HAKOMORI Katsuyoshi)" userId="059e2093-5d36-4067-89bb-464afee02ab4" providerId="ADAL" clId="{EAB5517A-29C3-4720-B313-E8A3D53E40A0}" dt="2025-02-10T06:16:38.907" v="627" actId="20577"/>
          <ac:spMkLst>
            <pc:docMk/>
            <pc:sldMk cId="3661490732" sldId="262"/>
            <ac:spMk id="28" creationId="{3C6D8FB5-DB82-4E6B-8217-8DE018BA7587}"/>
          </ac:spMkLst>
        </pc:spChg>
        <pc:graphicFrameChg chg="modGraphic">
          <ac:chgData name="箱守 功吉(HAKOMORI Katsuyoshi)" userId="059e2093-5d36-4067-89bb-464afee02ab4" providerId="ADAL" clId="{EAB5517A-29C3-4720-B313-E8A3D53E40A0}" dt="2025-02-10T06:31:56.101" v="890" actId="20577"/>
          <ac:graphicFrameMkLst>
            <pc:docMk/>
            <pc:sldMk cId="3661490732" sldId="262"/>
            <ac:graphicFrameMk id="4" creationId="{250887BA-4F20-4F6B-BFC9-7EF0E470E02E}"/>
          </ac:graphicFrameMkLst>
        </pc:graphicFrameChg>
        <pc:graphicFrameChg chg="modGraphic">
          <ac:chgData name="箱守 功吉(HAKOMORI Katsuyoshi)" userId="059e2093-5d36-4067-89bb-464afee02ab4" providerId="ADAL" clId="{EAB5517A-29C3-4720-B313-E8A3D53E40A0}" dt="2025-02-10T06:24:33.168" v="834" actId="14100"/>
          <ac:graphicFrameMkLst>
            <pc:docMk/>
            <pc:sldMk cId="3661490732" sldId="262"/>
            <ac:graphicFrameMk id="5" creationId="{0563C886-CFDB-4882-86D5-082065EA3786}"/>
          </ac:graphicFrameMkLst>
        </pc:graphicFrameChg>
        <pc:graphicFrameChg chg="modGraphic">
          <ac:chgData name="箱守 功吉(HAKOMORI Katsuyoshi)" userId="059e2093-5d36-4067-89bb-464afee02ab4" providerId="ADAL" clId="{EAB5517A-29C3-4720-B313-E8A3D53E40A0}" dt="2025-02-10T06:24:00.628" v="832" actId="20577"/>
          <ac:graphicFrameMkLst>
            <pc:docMk/>
            <pc:sldMk cId="3661490732" sldId="262"/>
            <ac:graphicFrameMk id="6" creationId="{407236B2-36C1-4017-BB8F-CF2774B0758B}"/>
          </ac:graphicFrameMkLst>
        </pc:graphicFrameChg>
        <pc:graphicFrameChg chg="mod modGraphic">
          <ac:chgData name="箱守 功吉(HAKOMORI Katsuyoshi)" userId="059e2093-5d36-4067-89bb-464afee02ab4" providerId="ADAL" clId="{EAB5517A-29C3-4720-B313-E8A3D53E40A0}" dt="2025-02-10T06:24:26.403" v="833" actId="14100"/>
          <ac:graphicFrameMkLst>
            <pc:docMk/>
            <pc:sldMk cId="3661490732" sldId="262"/>
            <ac:graphicFrameMk id="7" creationId="{A339A467-F49C-4E7F-B50C-EA2ED0ABB102}"/>
          </ac:graphicFrameMkLst>
        </pc:graphicFrameChg>
      </pc:sldChg>
      <pc:sldChg chg="modSp">
        <pc:chgData name="箱守 功吉(HAKOMORI Katsuyoshi)" userId="059e2093-5d36-4067-89bb-464afee02ab4" providerId="ADAL" clId="{EAB5517A-29C3-4720-B313-E8A3D53E40A0}" dt="2025-02-10T06:41:10.558" v="898" actId="20577"/>
        <pc:sldMkLst>
          <pc:docMk/>
          <pc:sldMk cId="914638365" sldId="263"/>
        </pc:sldMkLst>
        <pc:graphicFrameChg chg="mod">
          <ac:chgData name="箱守 功吉(HAKOMORI Katsuyoshi)" userId="059e2093-5d36-4067-89bb-464afee02ab4" providerId="ADAL" clId="{EAB5517A-29C3-4720-B313-E8A3D53E40A0}" dt="2025-02-10T06:41:10.558" v="898" actId="20577"/>
          <ac:graphicFrameMkLst>
            <pc:docMk/>
            <pc:sldMk cId="914638365" sldId="263"/>
            <ac:graphicFrameMk id="6" creationId="{296129DA-2E1D-4317-A42D-5DBD4092317F}"/>
          </ac:graphicFrameMkLst>
        </pc:graphicFrameChg>
      </pc:sldChg>
      <pc:sldChg chg="modSp mod">
        <pc:chgData name="箱守 功吉(HAKOMORI Katsuyoshi)" userId="059e2093-5d36-4067-89bb-464afee02ab4" providerId="ADAL" clId="{EAB5517A-29C3-4720-B313-E8A3D53E40A0}" dt="2025-02-10T05:45:59.552" v="148" actId="20577"/>
        <pc:sldMkLst>
          <pc:docMk/>
          <pc:sldMk cId="1966864903" sldId="264"/>
        </pc:sldMkLst>
        <pc:spChg chg="mod">
          <ac:chgData name="箱守 功吉(HAKOMORI Katsuyoshi)" userId="059e2093-5d36-4067-89bb-464afee02ab4" providerId="ADAL" clId="{EAB5517A-29C3-4720-B313-E8A3D53E40A0}" dt="2025-02-10T05:44:50.396" v="79" actId="20577"/>
          <ac:spMkLst>
            <pc:docMk/>
            <pc:sldMk cId="1966864903" sldId="264"/>
            <ac:spMk id="8" creationId="{D3DF353A-3D6A-4A1D-964C-F0139CCA750F}"/>
          </ac:spMkLst>
        </pc:spChg>
        <pc:graphicFrameChg chg="mod">
          <ac:chgData name="箱守 功吉(HAKOMORI Katsuyoshi)" userId="059e2093-5d36-4067-89bb-464afee02ab4" providerId="ADAL" clId="{EAB5517A-29C3-4720-B313-E8A3D53E40A0}" dt="2025-02-10T05:45:59.552" v="148" actId="20577"/>
          <ac:graphicFrameMkLst>
            <pc:docMk/>
            <pc:sldMk cId="1966864903" sldId="264"/>
            <ac:graphicFrameMk id="5" creationId="{E6B4EE7D-EA21-4413-B8C4-531E1C299DA6}"/>
          </ac:graphicFrameMkLst>
        </pc:graphicFrameChg>
      </pc:sldChg>
      <pc:sldChg chg="modSp mod">
        <pc:chgData name="箱守 功吉(HAKOMORI Katsuyoshi)" userId="059e2093-5d36-4067-89bb-464afee02ab4" providerId="ADAL" clId="{EAB5517A-29C3-4720-B313-E8A3D53E40A0}" dt="2025-02-10T07:06:33.819" v="973"/>
        <pc:sldMkLst>
          <pc:docMk/>
          <pc:sldMk cId="752048888" sldId="265"/>
        </pc:sldMkLst>
        <pc:spChg chg="mod">
          <ac:chgData name="箱守 功吉(HAKOMORI Katsuyoshi)" userId="059e2093-5d36-4067-89bb-464afee02ab4" providerId="ADAL" clId="{EAB5517A-29C3-4720-B313-E8A3D53E40A0}" dt="2025-02-10T05:50:33.129" v="190" actId="1076"/>
          <ac:spMkLst>
            <pc:docMk/>
            <pc:sldMk cId="752048888" sldId="265"/>
            <ac:spMk id="8" creationId="{88E815D4-3671-4726-97F0-3C894AA1610E}"/>
          </ac:spMkLst>
        </pc:spChg>
        <pc:spChg chg="mod">
          <ac:chgData name="箱守 功吉(HAKOMORI Katsuyoshi)" userId="059e2093-5d36-4067-89bb-464afee02ab4" providerId="ADAL" clId="{EAB5517A-29C3-4720-B313-E8A3D53E40A0}" dt="2025-02-10T05:55:51.999" v="292" actId="1076"/>
          <ac:spMkLst>
            <pc:docMk/>
            <pc:sldMk cId="752048888" sldId="265"/>
            <ac:spMk id="17" creationId="{D9D22F1D-FB84-49D7-9827-97132C1731D7}"/>
          </ac:spMkLst>
        </pc:spChg>
        <pc:spChg chg="mod">
          <ac:chgData name="箱守 功吉(HAKOMORI Katsuyoshi)" userId="059e2093-5d36-4067-89bb-464afee02ab4" providerId="ADAL" clId="{EAB5517A-29C3-4720-B313-E8A3D53E40A0}" dt="2025-02-10T05:51:56.393" v="205" actId="1076"/>
          <ac:spMkLst>
            <pc:docMk/>
            <pc:sldMk cId="752048888" sldId="265"/>
            <ac:spMk id="19" creationId="{E1C53ADD-7C18-411C-B970-150DC77DD2C4}"/>
          </ac:spMkLst>
        </pc:spChg>
        <pc:spChg chg="mod">
          <ac:chgData name="箱守 功吉(HAKOMORI Katsuyoshi)" userId="059e2093-5d36-4067-89bb-464afee02ab4" providerId="ADAL" clId="{EAB5517A-29C3-4720-B313-E8A3D53E40A0}" dt="2025-02-10T05:57:02.300" v="354" actId="20577"/>
          <ac:spMkLst>
            <pc:docMk/>
            <pc:sldMk cId="752048888" sldId="265"/>
            <ac:spMk id="22" creationId="{7E3CB81C-ABAA-43E4-A91E-B7A31368D9CD}"/>
          </ac:spMkLst>
        </pc:spChg>
        <pc:spChg chg="mod">
          <ac:chgData name="箱守 功吉(HAKOMORI Katsuyoshi)" userId="059e2093-5d36-4067-89bb-464afee02ab4" providerId="ADAL" clId="{EAB5517A-29C3-4720-B313-E8A3D53E40A0}" dt="2025-02-10T05:56:07.412" v="294" actId="1076"/>
          <ac:spMkLst>
            <pc:docMk/>
            <pc:sldMk cId="752048888" sldId="265"/>
            <ac:spMk id="23" creationId="{7D30A780-72D6-454D-B0E8-AD02FAE7E1FA}"/>
          </ac:spMkLst>
        </pc:spChg>
        <pc:spChg chg="mod">
          <ac:chgData name="箱守 功吉(HAKOMORI Katsuyoshi)" userId="059e2093-5d36-4067-89bb-464afee02ab4" providerId="ADAL" clId="{EAB5517A-29C3-4720-B313-E8A3D53E40A0}" dt="2025-02-10T05:56:29.230" v="298" actId="1076"/>
          <ac:spMkLst>
            <pc:docMk/>
            <pc:sldMk cId="752048888" sldId="265"/>
            <ac:spMk id="24" creationId="{BD478A9D-C947-4DBC-B96E-65055B098B25}"/>
          </ac:spMkLst>
        </pc:spChg>
        <pc:spChg chg="mod">
          <ac:chgData name="箱守 功吉(HAKOMORI Katsuyoshi)" userId="059e2093-5d36-4067-89bb-464afee02ab4" providerId="ADAL" clId="{EAB5517A-29C3-4720-B313-E8A3D53E40A0}" dt="2025-02-10T05:56:00.308" v="293" actId="1076"/>
          <ac:spMkLst>
            <pc:docMk/>
            <pc:sldMk cId="752048888" sldId="265"/>
            <ac:spMk id="29" creationId="{CCA28B3C-7C26-4821-B9FE-36382EA914BD}"/>
          </ac:spMkLst>
        </pc:spChg>
        <pc:spChg chg="mod">
          <ac:chgData name="箱守 功吉(HAKOMORI Katsuyoshi)" userId="059e2093-5d36-4067-89bb-464afee02ab4" providerId="ADAL" clId="{EAB5517A-29C3-4720-B313-E8A3D53E40A0}" dt="2025-02-10T05:56:12.793" v="295" actId="1076"/>
          <ac:spMkLst>
            <pc:docMk/>
            <pc:sldMk cId="752048888" sldId="265"/>
            <ac:spMk id="30" creationId="{1C2F00DE-412A-4A1D-B62A-30A3BE7EFFA9}"/>
          </ac:spMkLst>
        </pc:spChg>
        <pc:grpChg chg="mod">
          <ac:chgData name="箱守 功吉(HAKOMORI Katsuyoshi)" userId="059e2093-5d36-4067-89bb-464afee02ab4" providerId="ADAL" clId="{EAB5517A-29C3-4720-B313-E8A3D53E40A0}" dt="2025-02-10T05:56:26.739" v="297" actId="1076"/>
          <ac:grpSpMkLst>
            <pc:docMk/>
            <pc:sldMk cId="752048888" sldId="265"/>
            <ac:grpSpMk id="35" creationId="{960D3AD6-2A7A-4694-978D-06E7D8AF9949}"/>
          </ac:grpSpMkLst>
        </pc:grpChg>
        <pc:graphicFrameChg chg="modGraphic">
          <ac:chgData name="箱守 功吉(HAKOMORI Katsuyoshi)" userId="059e2093-5d36-4067-89bb-464afee02ab4" providerId="ADAL" clId="{EAB5517A-29C3-4720-B313-E8A3D53E40A0}" dt="2025-02-10T05:59:28.729" v="415" actId="2711"/>
          <ac:graphicFrameMkLst>
            <pc:docMk/>
            <pc:sldMk cId="752048888" sldId="265"/>
            <ac:graphicFrameMk id="4" creationId="{F7D0C5C0-37CC-4F85-9434-BB12A620C945}"/>
          </ac:graphicFrameMkLst>
        </pc:graphicFrameChg>
        <pc:graphicFrameChg chg="modGraphic">
          <ac:chgData name="箱守 功吉(HAKOMORI Katsuyoshi)" userId="059e2093-5d36-4067-89bb-464afee02ab4" providerId="ADAL" clId="{EAB5517A-29C3-4720-B313-E8A3D53E40A0}" dt="2025-02-10T05:59:24.109" v="414" actId="2711"/>
          <ac:graphicFrameMkLst>
            <pc:docMk/>
            <pc:sldMk cId="752048888" sldId="265"/>
            <ac:graphicFrameMk id="5" creationId="{C15E3EC6-6396-43BF-BF64-69EED9AB452A}"/>
          </ac:graphicFrameMkLst>
        </pc:graphicFrameChg>
        <pc:graphicFrameChg chg="mod">
          <ac:chgData name="箱守 功吉(HAKOMORI Katsuyoshi)" userId="059e2093-5d36-4067-89bb-464afee02ab4" providerId="ADAL" clId="{EAB5517A-29C3-4720-B313-E8A3D53E40A0}" dt="2025-02-10T06:11:56.087" v="568"/>
          <ac:graphicFrameMkLst>
            <pc:docMk/>
            <pc:sldMk cId="752048888" sldId="265"/>
            <ac:graphicFrameMk id="14" creationId="{8AD6EF6E-75F0-430A-8D4A-7C133BA4EB36}"/>
          </ac:graphicFrameMkLst>
        </pc:graphicFrameChg>
        <pc:graphicFrameChg chg="mod">
          <ac:chgData name="箱守 功吉(HAKOMORI Katsuyoshi)" userId="059e2093-5d36-4067-89bb-464afee02ab4" providerId="ADAL" clId="{EAB5517A-29C3-4720-B313-E8A3D53E40A0}" dt="2025-02-10T06:14:33.452" v="626" actId="20577"/>
          <ac:graphicFrameMkLst>
            <pc:docMk/>
            <pc:sldMk cId="752048888" sldId="265"/>
            <ac:graphicFrameMk id="33" creationId="{97D9ECE3-CFDC-4999-8EB1-066096489A87}"/>
          </ac:graphicFrameMkLst>
        </pc:graphicFrameChg>
        <pc:graphicFrameChg chg="mod modGraphic">
          <ac:chgData name="箱守 功吉(HAKOMORI Katsuyoshi)" userId="059e2093-5d36-4067-89bb-464afee02ab4" providerId="ADAL" clId="{EAB5517A-29C3-4720-B313-E8A3D53E40A0}" dt="2025-02-10T07:06:33.819" v="973"/>
          <ac:graphicFrameMkLst>
            <pc:docMk/>
            <pc:sldMk cId="752048888" sldId="265"/>
            <ac:graphicFrameMk id="38" creationId="{7A20BD1B-C652-43C5-AB5C-F22D4CCE3C25}"/>
          </ac:graphicFrameMkLst>
        </pc:graphicFrameChg>
      </pc:sldChg>
    </pc:docChg>
  </pc:docChgLst>
</pc:chgInfo>
</file>

<file path=ppt/diagrams/_rels/data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E223EC-CFD5-47E5-938B-9067F40DA80B}" type="doc">
      <dgm:prSet loTypeId="urn:microsoft.com/office/officeart/2005/8/layout/hProcess6" loCatId="process" qsTypeId="urn:microsoft.com/office/officeart/2005/8/quickstyle/simple1" qsCatId="simple" csTypeId="urn:microsoft.com/office/officeart/2005/8/colors/accent2_2" csCatId="accent2" phldr="1"/>
      <dgm:spPr/>
      <dgm:t>
        <a:bodyPr/>
        <a:lstStyle/>
        <a:p>
          <a:endParaRPr kumimoji="1" lang="ja-JP" altLang="en-US"/>
        </a:p>
      </dgm:t>
    </dgm:pt>
    <dgm:pt modelId="{91AAD9FB-B738-4CB5-B450-BD874DDB7285}">
      <dgm:prSet phldrT="[テキスト]"/>
      <dgm:spPr/>
      <dgm:t>
        <a:bodyPr/>
        <a:lstStyle/>
        <a:p>
          <a:r>
            <a:rPr kumimoji="1" lang="ja-JP" altLang="en-US">
              <a:latin typeface="メイリオ" panose="020B0604030504040204" pitchFamily="50" charset="-128"/>
              <a:ea typeface="メイリオ" panose="020B0604030504040204" pitchFamily="50" charset="-128"/>
            </a:rPr>
            <a:t>気づき</a:t>
          </a:r>
        </a:p>
      </dgm:t>
    </dgm:pt>
    <dgm:pt modelId="{4FF44EC8-479D-4CB6-92F4-506E08BA1CCC}" type="parTrans" cxnId="{B4E643C2-21BB-4A37-9117-431DFB6E2338}">
      <dgm:prSet/>
      <dgm:spPr/>
      <dgm:t>
        <a:bodyPr/>
        <a:lstStyle/>
        <a:p>
          <a:endParaRPr kumimoji="1" lang="ja-JP" altLang="en-US"/>
        </a:p>
      </dgm:t>
    </dgm:pt>
    <dgm:pt modelId="{7E3BB815-1174-400B-B4A3-9EE4108E6AF2}" type="sibTrans" cxnId="{B4E643C2-21BB-4A37-9117-431DFB6E2338}">
      <dgm:prSet/>
      <dgm:spPr/>
      <dgm:t>
        <a:bodyPr/>
        <a:lstStyle/>
        <a:p>
          <a:endParaRPr kumimoji="1" lang="ja-JP" altLang="en-US"/>
        </a:p>
      </dgm:t>
    </dgm:pt>
    <dgm:pt modelId="{9D76D99A-0B69-490C-9FC2-53D9F4BB0ABC}">
      <dgm:prSet phldrT="[テキスト]" custT="1"/>
      <dgm:spPr/>
      <dgm:t>
        <a:bodyPr/>
        <a:lstStyle/>
        <a:p>
          <a:pPr>
            <a:lnSpc>
              <a:spcPts val="1680"/>
            </a:lnSpc>
          </a:pPr>
          <a:r>
            <a:rPr kumimoji="1" lang="ja-JP" altLang="en-US" sz="1400" b="1">
              <a:latin typeface="メイリオ" panose="020B0604030504040204" pitchFamily="50" charset="-128"/>
              <a:ea typeface="メイリオ" panose="020B0604030504040204" pitchFamily="50" charset="-128"/>
            </a:rPr>
            <a:t>タイミング</a:t>
          </a:r>
          <a:endParaRPr kumimoji="1" lang="en-US" altLang="ja-JP" sz="1400" b="1">
            <a:latin typeface="メイリオ" panose="020B0604030504040204" pitchFamily="50" charset="-128"/>
            <a:ea typeface="メイリオ" panose="020B0604030504040204" pitchFamily="50" charset="-128"/>
          </a:endParaRPr>
        </a:p>
        <a:p>
          <a:pPr>
            <a:lnSpc>
              <a:spcPts val="1680"/>
            </a:lnSpc>
          </a:pPr>
          <a:r>
            <a:rPr kumimoji="1" lang="ja-JP" altLang="en-US" sz="1400" b="1">
              <a:latin typeface="メイリオ" panose="020B0604030504040204" pitchFamily="50" charset="-128"/>
              <a:ea typeface="メイリオ" panose="020B0604030504040204" pitchFamily="50" charset="-128"/>
            </a:rPr>
            <a:t>環境</a:t>
          </a:r>
          <a:r>
            <a:rPr kumimoji="1" lang="ja-JP" altLang="en-US" sz="1300" b="1">
              <a:latin typeface="メイリオ" panose="020B0604030504040204" pitchFamily="50" charset="-128"/>
              <a:ea typeface="メイリオ" panose="020B0604030504040204" pitchFamily="50" charset="-128"/>
            </a:rPr>
            <a:t>に</a:t>
          </a:r>
          <a:endParaRPr kumimoji="1" lang="en-US" altLang="ja-JP" sz="1300" b="1">
            <a:latin typeface="メイリオ" panose="020B0604030504040204" pitchFamily="50" charset="-128"/>
            <a:ea typeface="メイリオ" panose="020B0604030504040204" pitchFamily="50" charset="-128"/>
          </a:endParaRPr>
        </a:p>
        <a:p>
          <a:pPr>
            <a:lnSpc>
              <a:spcPts val="1680"/>
            </a:lnSpc>
          </a:pPr>
          <a:r>
            <a:rPr kumimoji="1" lang="ja-JP" altLang="en-US" sz="1300" b="1">
              <a:latin typeface="メイリオ" panose="020B0604030504040204" pitchFamily="50" charset="-128"/>
              <a:ea typeface="メイリオ" panose="020B0604030504040204" pitchFamily="50" charset="-128"/>
            </a:rPr>
            <a:t>注意</a:t>
          </a:r>
        </a:p>
      </dgm:t>
    </dgm:pt>
    <dgm:pt modelId="{CB76654B-81D1-4E71-9D1E-D6027E431F7A}" type="parTrans" cxnId="{2ACE629A-03D2-4FEC-B90B-3636C281713B}">
      <dgm:prSet/>
      <dgm:spPr/>
      <dgm:t>
        <a:bodyPr/>
        <a:lstStyle/>
        <a:p>
          <a:endParaRPr kumimoji="1" lang="ja-JP" altLang="en-US"/>
        </a:p>
      </dgm:t>
    </dgm:pt>
    <dgm:pt modelId="{3CFEA7EA-99BF-4E0E-B2F8-74C2E531B004}" type="sibTrans" cxnId="{2ACE629A-03D2-4FEC-B90B-3636C281713B}">
      <dgm:prSet/>
      <dgm:spPr/>
      <dgm:t>
        <a:bodyPr/>
        <a:lstStyle/>
        <a:p>
          <a:endParaRPr kumimoji="1" lang="ja-JP" altLang="en-US"/>
        </a:p>
      </dgm:t>
    </dgm:pt>
    <dgm:pt modelId="{533B016A-BC47-4B9E-AAC4-1147F17F6E19}">
      <dgm:prSet phldrT="[テキスト]"/>
      <dgm:spPr/>
      <dgm:t>
        <a:bodyPr/>
        <a:lstStyle/>
        <a:p>
          <a:r>
            <a:rPr kumimoji="1" lang="ja-JP" altLang="en-US">
              <a:latin typeface="メイリオ" panose="020B0604030504040204" pitchFamily="50" charset="-128"/>
              <a:ea typeface="メイリオ" panose="020B0604030504040204" pitchFamily="50" charset="-128"/>
            </a:rPr>
            <a:t>傾聴</a:t>
          </a:r>
        </a:p>
      </dgm:t>
    </dgm:pt>
    <dgm:pt modelId="{14132941-319D-4AEB-89CD-7987C9DCE3CE}" type="parTrans" cxnId="{666A693A-9B6A-42EE-A7E1-6E2E2F76BD2F}">
      <dgm:prSet/>
      <dgm:spPr/>
      <dgm:t>
        <a:bodyPr/>
        <a:lstStyle/>
        <a:p>
          <a:endParaRPr kumimoji="1" lang="ja-JP" altLang="en-US"/>
        </a:p>
      </dgm:t>
    </dgm:pt>
    <dgm:pt modelId="{A14A1B9F-80C0-4DEE-A3F7-DF3B2C8FCFB6}" type="sibTrans" cxnId="{666A693A-9B6A-42EE-A7E1-6E2E2F76BD2F}">
      <dgm:prSet/>
      <dgm:spPr/>
      <dgm:t>
        <a:bodyPr/>
        <a:lstStyle/>
        <a:p>
          <a:endParaRPr kumimoji="1" lang="ja-JP" altLang="en-US"/>
        </a:p>
      </dgm:t>
    </dgm:pt>
    <dgm:pt modelId="{B1CB4EA3-BFE2-4614-9D03-B86CB6FCA9B5}">
      <dgm:prSet phldrT="[テキスト]" custT="1"/>
      <dgm:spPr/>
      <dgm:t>
        <a:bodyPr/>
        <a:lstStyle/>
        <a:p>
          <a:r>
            <a:rPr kumimoji="1" lang="ja-JP" altLang="en-US" sz="1400" b="1">
              <a:latin typeface="メイリオ" panose="020B0604030504040204" pitchFamily="50" charset="-128"/>
              <a:ea typeface="メイリオ" panose="020B0604030504040204" pitchFamily="50" charset="-128"/>
            </a:rPr>
            <a:t>表情や姿勢などを意識</a:t>
          </a:r>
        </a:p>
      </dgm:t>
    </dgm:pt>
    <dgm:pt modelId="{0100A803-8F0C-4699-9491-926439E5B6DD}" type="parTrans" cxnId="{C8216852-77F0-40A9-B23C-9C577C13BEE1}">
      <dgm:prSet/>
      <dgm:spPr/>
      <dgm:t>
        <a:bodyPr/>
        <a:lstStyle/>
        <a:p>
          <a:endParaRPr kumimoji="1" lang="ja-JP" altLang="en-US"/>
        </a:p>
      </dgm:t>
    </dgm:pt>
    <dgm:pt modelId="{622FB089-F950-44C4-996A-E52926A8CE7E}" type="sibTrans" cxnId="{C8216852-77F0-40A9-B23C-9C577C13BEE1}">
      <dgm:prSet/>
      <dgm:spPr/>
      <dgm:t>
        <a:bodyPr/>
        <a:lstStyle/>
        <a:p>
          <a:endParaRPr kumimoji="1" lang="ja-JP" altLang="en-US"/>
        </a:p>
      </dgm:t>
    </dgm:pt>
    <dgm:pt modelId="{3FB7C37D-3F39-4C50-BFC2-5FD22053C626}">
      <dgm:prSet phldrT="[テキスト]"/>
      <dgm:spPr/>
      <dgm:t>
        <a:bodyPr/>
        <a:lstStyle/>
        <a:p>
          <a:r>
            <a:rPr kumimoji="1" lang="ja-JP" altLang="en-US">
              <a:latin typeface="メイリオ" panose="020B0604030504040204" pitchFamily="50" charset="-128"/>
              <a:ea typeface="メイリオ" panose="020B0604030504040204" pitchFamily="50" charset="-128"/>
            </a:rPr>
            <a:t>連携</a:t>
          </a:r>
          <a:endParaRPr kumimoji="1" lang="en-US" altLang="ja-JP">
            <a:latin typeface="メイリオ" panose="020B0604030504040204" pitchFamily="50" charset="-128"/>
            <a:ea typeface="メイリオ" panose="020B0604030504040204" pitchFamily="50" charset="-128"/>
          </a:endParaRPr>
        </a:p>
      </dgm:t>
    </dgm:pt>
    <dgm:pt modelId="{D1AED599-CB01-4CD0-86E8-00F92F469AE7}" type="parTrans" cxnId="{B71A04A4-F3E8-4E58-B5F4-D471F4D9E6DF}">
      <dgm:prSet/>
      <dgm:spPr/>
      <dgm:t>
        <a:bodyPr/>
        <a:lstStyle/>
        <a:p>
          <a:endParaRPr kumimoji="1" lang="ja-JP" altLang="en-US"/>
        </a:p>
      </dgm:t>
    </dgm:pt>
    <dgm:pt modelId="{1C49F61A-5D48-49A5-BBBA-F03A46F9E990}" type="sibTrans" cxnId="{B71A04A4-F3E8-4E58-B5F4-D471F4D9E6DF}">
      <dgm:prSet/>
      <dgm:spPr/>
      <dgm:t>
        <a:bodyPr/>
        <a:lstStyle/>
        <a:p>
          <a:endParaRPr kumimoji="1" lang="ja-JP" altLang="en-US"/>
        </a:p>
      </dgm:t>
    </dgm:pt>
    <dgm:pt modelId="{BECA4545-CDEE-46C7-A61E-F52CBFC29F7A}">
      <dgm:prSet phldrT="[テキスト]" custT="1"/>
      <dgm:spPr/>
      <dgm:t>
        <a:bodyPr/>
        <a:lstStyle/>
        <a:p>
          <a:pPr>
            <a:lnSpc>
              <a:spcPct val="50000"/>
            </a:lnSpc>
          </a:pPr>
          <a:r>
            <a:rPr kumimoji="1" lang="ja-JP" altLang="en-US" sz="1600" b="1">
              <a:latin typeface="メイリオ" panose="020B0604030504040204" pitchFamily="50" charset="-128"/>
              <a:ea typeface="メイリオ" panose="020B0604030504040204" pitchFamily="50" charset="-128"/>
            </a:rPr>
            <a:t>適切な</a:t>
          </a:r>
          <a:endParaRPr kumimoji="1" lang="en-US" altLang="ja-JP" sz="1600" b="1">
            <a:latin typeface="メイリオ" panose="020B0604030504040204" pitchFamily="50" charset="-128"/>
            <a:ea typeface="メイリオ" panose="020B0604030504040204" pitchFamily="50" charset="-128"/>
          </a:endParaRPr>
        </a:p>
        <a:p>
          <a:pPr>
            <a:lnSpc>
              <a:spcPct val="50000"/>
            </a:lnSpc>
          </a:pPr>
          <a:r>
            <a:rPr kumimoji="1" lang="ja-JP" altLang="en-US" sz="1600" b="1">
              <a:latin typeface="メイリオ" panose="020B0604030504040204" pitchFamily="50" charset="-128"/>
              <a:ea typeface="メイリオ" panose="020B0604030504040204" pitchFamily="50" charset="-128"/>
            </a:rPr>
            <a:t>連携先へ</a:t>
          </a:r>
        </a:p>
      </dgm:t>
    </dgm:pt>
    <dgm:pt modelId="{CF35AB60-70F2-419A-9548-CD74D1C851C4}" type="parTrans" cxnId="{442F7586-8DC6-4535-B79B-C6D3D6CA8CB6}">
      <dgm:prSet/>
      <dgm:spPr/>
      <dgm:t>
        <a:bodyPr/>
        <a:lstStyle/>
        <a:p>
          <a:endParaRPr kumimoji="1" lang="ja-JP" altLang="en-US"/>
        </a:p>
      </dgm:t>
    </dgm:pt>
    <dgm:pt modelId="{361C8F09-F105-4B91-A460-DB8F45F15B2F}" type="sibTrans" cxnId="{442F7586-8DC6-4535-B79B-C6D3D6CA8CB6}">
      <dgm:prSet/>
      <dgm:spPr/>
      <dgm:t>
        <a:bodyPr/>
        <a:lstStyle/>
        <a:p>
          <a:endParaRPr kumimoji="1" lang="ja-JP" altLang="en-US"/>
        </a:p>
      </dgm:t>
    </dgm:pt>
    <dgm:pt modelId="{2D11ADDC-4027-4EAA-AEC9-17ABF04429C3}">
      <dgm:prSet phldrT="[テキスト]"/>
      <dgm:spPr/>
      <dgm:t>
        <a:bodyPr/>
        <a:lstStyle/>
        <a:p>
          <a:r>
            <a:rPr kumimoji="1" lang="ja-JP" altLang="en-US">
              <a:latin typeface="メイリオ" panose="020B0604030504040204" pitchFamily="50" charset="-128"/>
              <a:ea typeface="メイリオ" panose="020B0604030504040204" pitchFamily="50" charset="-128"/>
            </a:rPr>
            <a:t>声かけ</a:t>
          </a:r>
        </a:p>
      </dgm:t>
    </dgm:pt>
    <dgm:pt modelId="{215E75C3-CAC2-494F-BEBC-B73D735517D6}" type="parTrans" cxnId="{051D0A96-432C-466B-A861-C79B054B1E81}">
      <dgm:prSet/>
      <dgm:spPr/>
      <dgm:t>
        <a:bodyPr/>
        <a:lstStyle/>
        <a:p>
          <a:endParaRPr kumimoji="1" lang="ja-JP" altLang="en-US"/>
        </a:p>
      </dgm:t>
    </dgm:pt>
    <dgm:pt modelId="{5AA79434-0625-44D7-A369-D7CA5BB5D6E8}" type="sibTrans" cxnId="{051D0A96-432C-466B-A861-C79B054B1E81}">
      <dgm:prSet/>
      <dgm:spPr/>
      <dgm:t>
        <a:bodyPr/>
        <a:lstStyle/>
        <a:p>
          <a:endParaRPr kumimoji="1" lang="ja-JP" altLang="en-US"/>
        </a:p>
      </dgm:t>
    </dgm:pt>
    <dgm:pt modelId="{4ABF71EC-216D-4B84-94B0-D6B71AD844D1}">
      <dgm:prSet custT="1"/>
      <dgm:spPr/>
      <dgm:t>
        <a:bodyPr/>
        <a:lstStyle/>
        <a:p>
          <a:r>
            <a:rPr kumimoji="1" lang="ja-JP" altLang="en-US" sz="1200" b="1">
              <a:latin typeface="メイリオ" panose="020B0604030504040204" pitchFamily="50" charset="-128"/>
              <a:ea typeface="メイリオ" panose="020B0604030504040204" pitchFamily="50" charset="-128"/>
            </a:rPr>
            <a:t>部下の様子が</a:t>
          </a:r>
          <a:endParaRPr kumimoji="1" lang="en-US" altLang="ja-JP" sz="1200" b="1">
            <a:latin typeface="メイリオ" panose="020B0604030504040204" pitchFamily="50" charset="-128"/>
            <a:ea typeface="メイリオ" panose="020B0604030504040204" pitchFamily="50" charset="-128"/>
          </a:endParaRPr>
        </a:p>
        <a:p>
          <a:r>
            <a:rPr kumimoji="1" lang="ja-JP" altLang="en-US" sz="1200" b="1" u="none">
              <a:latin typeface="メイリオ" panose="020B0604030504040204" pitchFamily="50" charset="-128"/>
              <a:ea typeface="メイリオ" panose="020B0604030504040204" pitchFamily="50" charset="-128"/>
            </a:rPr>
            <a:t>いつもと違う</a:t>
          </a:r>
        </a:p>
      </dgm:t>
    </dgm:pt>
    <dgm:pt modelId="{79F4D1C2-C082-4345-85F8-39111EBB1DC4}" type="parTrans" cxnId="{E43C29B8-98FA-4C9C-8331-644088351838}">
      <dgm:prSet/>
      <dgm:spPr/>
      <dgm:t>
        <a:bodyPr/>
        <a:lstStyle/>
        <a:p>
          <a:endParaRPr kumimoji="1" lang="ja-JP" altLang="en-US"/>
        </a:p>
      </dgm:t>
    </dgm:pt>
    <dgm:pt modelId="{2FFB6C6A-FF59-4203-9689-9F098389BE29}" type="sibTrans" cxnId="{E43C29B8-98FA-4C9C-8331-644088351838}">
      <dgm:prSet/>
      <dgm:spPr/>
      <dgm:t>
        <a:bodyPr/>
        <a:lstStyle/>
        <a:p>
          <a:endParaRPr kumimoji="1" lang="ja-JP" altLang="en-US"/>
        </a:p>
      </dgm:t>
    </dgm:pt>
    <dgm:pt modelId="{BFB0AA63-7388-40D6-BB65-D6332BB96860}" type="pres">
      <dgm:prSet presAssocID="{3DE223EC-CFD5-47E5-938B-9067F40DA80B}" presName="theList" presStyleCnt="0">
        <dgm:presLayoutVars>
          <dgm:dir/>
          <dgm:animLvl val="lvl"/>
          <dgm:resizeHandles val="exact"/>
        </dgm:presLayoutVars>
      </dgm:prSet>
      <dgm:spPr/>
    </dgm:pt>
    <dgm:pt modelId="{B5022699-DE7F-4C28-B358-C4C039985975}" type="pres">
      <dgm:prSet presAssocID="{91AAD9FB-B738-4CB5-B450-BD874DDB7285}" presName="compNode" presStyleCnt="0"/>
      <dgm:spPr/>
    </dgm:pt>
    <dgm:pt modelId="{D76829C2-5337-4D5A-BB6C-903548EDB6FD}" type="pres">
      <dgm:prSet presAssocID="{91AAD9FB-B738-4CB5-B450-BD874DDB7285}" presName="noGeometry" presStyleCnt="0"/>
      <dgm:spPr/>
    </dgm:pt>
    <dgm:pt modelId="{946C91CD-B7E4-4CDD-86D7-BADAB4FDE74A}" type="pres">
      <dgm:prSet presAssocID="{91AAD9FB-B738-4CB5-B450-BD874DDB7285}" presName="childTextVisible" presStyleLbl="bgAccFollowNode1" presStyleIdx="0" presStyleCnt="4">
        <dgm:presLayoutVars>
          <dgm:bulletEnabled val="1"/>
        </dgm:presLayoutVars>
      </dgm:prSet>
      <dgm:spPr/>
    </dgm:pt>
    <dgm:pt modelId="{4B0758FB-A2EF-4B2A-AF31-E5298B282FB9}" type="pres">
      <dgm:prSet presAssocID="{91AAD9FB-B738-4CB5-B450-BD874DDB7285}" presName="childTextHidden" presStyleLbl="bgAccFollowNode1" presStyleIdx="0" presStyleCnt="4"/>
      <dgm:spPr/>
    </dgm:pt>
    <dgm:pt modelId="{232604BB-0CC9-4765-89CE-CFE6AD5FA609}" type="pres">
      <dgm:prSet presAssocID="{91AAD9FB-B738-4CB5-B450-BD874DDB7285}" presName="parentText" presStyleLbl="node1" presStyleIdx="0" presStyleCnt="4">
        <dgm:presLayoutVars>
          <dgm:chMax val="1"/>
          <dgm:bulletEnabled val="1"/>
        </dgm:presLayoutVars>
      </dgm:prSet>
      <dgm:spPr/>
    </dgm:pt>
    <dgm:pt modelId="{E0A8946A-587F-4EC0-A365-BE8CBD71FA4A}" type="pres">
      <dgm:prSet presAssocID="{91AAD9FB-B738-4CB5-B450-BD874DDB7285}" presName="aSpace" presStyleCnt="0"/>
      <dgm:spPr/>
    </dgm:pt>
    <dgm:pt modelId="{50BE60A8-A3CF-43AF-931D-57837327B451}" type="pres">
      <dgm:prSet presAssocID="{2D11ADDC-4027-4EAA-AEC9-17ABF04429C3}" presName="compNode" presStyleCnt="0"/>
      <dgm:spPr/>
    </dgm:pt>
    <dgm:pt modelId="{1F582387-42D2-4A63-B354-9FC37DBAFE57}" type="pres">
      <dgm:prSet presAssocID="{2D11ADDC-4027-4EAA-AEC9-17ABF04429C3}" presName="noGeometry" presStyleCnt="0"/>
      <dgm:spPr/>
    </dgm:pt>
    <dgm:pt modelId="{E8AE2D8E-82FD-4D88-B122-09CF44BB2236}" type="pres">
      <dgm:prSet presAssocID="{2D11ADDC-4027-4EAA-AEC9-17ABF04429C3}" presName="childTextVisible" presStyleLbl="bgAccFollowNode1" presStyleIdx="1" presStyleCnt="4">
        <dgm:presLayoutVars>
          <dgm:bulletEnabled val="1"/>
        </dgm:presLayoutVars>
      </dgm:prSet>
      <dgm:spPr/>
    </dgm:pt>
    <dgm:pt modelId="{EC488580-3941-459F-97FF-8EBF28C316FA}" type="pres">
      <dgm:prSet presAssocID="{2D11ADDC-4027-4EAA-AEC9-17ABF04429C3}" presName="childTextHidden" presStyleLbl="bgAccFollowNode1" presStyleIdx="1" presStyleCnt="4"/>
      <dgm:spPr/>
    </dgm:pt>
    <dgm:pt modelId="{6AAF651B-84C4-476B-AFF6-F6FA28EA0202}" type="pres">
      <dgm:prSet presAssocID="{2D11ADDC-4027-4EAA-AEC9-17ABF04429C3}" presName="parentText" presStyleLbl="node1" presStyleIdx="1" presStyleCnt="4">
        <dgm:presLayoutVars>
          <dgm:chMax val="1"/>
          <dgm:bulletEnabled val="1"/>
        </dgm:presLayoutVars>
      </dgm:prSet>
      <dgm:spPr/>
    </dgm:pt>
    <dgm:pt modelId="{5B7C0EE6-E193-45CC-88F4-3C446B8046CF}" type="pres">
      <dgm:prSet presAssocID="{2D11ADDC-4027-4EAA-AEC9-17ABF04429C3}" presName="aSpace" presStyleCnt="0"/>
      <dgm:spPr/>
    </dgm:pt>
    <dgm:pt modelId="{B37D6050-150D-440B-B929-3CAE2CA544EC}" type="pres">
      <dgm:prSet presAssocID="{533B016A-BC47-4B9E-AAC4-1147F17F6E19}" presName="compNode" presStyleCnt="0"/>
      <dgm:spPr/>
    </dgm:pt>
    <dgm:pt modelId="{A781FB9C-1C27-40D5-B515-B29A242AC2A0}" type="pres">
      <dgm:prSet presAssocID="{533B016A-BC47-4B9E-AAC4-1147F17F6E19}" presName="noGeometry" presStyleCnt="0"/>
      <dgm:spPr/>
    </dgm:pt>
    <dgm:pt modelId="{D14D095A-73EA-46C4-A733-21F2E4000108}" type="pres">
      <dgm:prSet presAssocID="{533B016A-BC47-4B9E-AAC4-1147F17F6E19}" presName="childTextVisible" presStyleLbl="bgAccFollowNode1" presStyleIdx="2" presStyleCnt="4">
        <dgm:presLayoutVars>
          <dgm:bulletEnabled val="1"/>
        </dgm:presLayoutVars>
      </dgm:prSet>
      <dgm:spPr/>
    </dgm:pt>
    <dgm:pt modelId="{84FFD0F0-32E7-4F49-BC4D-0552D15C5E4F}" type="pres">
      <dgm:prSet presAssocID="{533B016A-BC47-4B9E-AAC4-1147F17F6E19}" presName="childTextHidden" presStyleLbl="bgAccFollowNode1" presStyleIdx="2" presStyleCnt="4"/>
      <dgm:spPr/>
    </dgm:pt>
    <dgm:pt modelId="{1EBCFA60-7CC7-4675-8A53-F1901A12C1A3}" type="pres">
      <dgm:prSet presAssocID="{533B016A-BC47-4B9E-AAC4-1147F17F6E19}" presName="parentText" presStyleLbl="node1" presStyleIdx="2" presStyleCnt="4">
        <dgm:presLayoutVars>
          <dgm:chMax val="1"/>
          <dgm:bulletEnabled val="1"/>
        </dgm:presLayoutVars>
      </dgm:prSet>
      <dgm:spPr/>
    </dgm:pt>
    <dgm:pt modelId="{399738B2-AAA6-4016-9011-627E4053E8E1}" type="pres">
      <dgm:prSet presAssocID="{533B016A-BC47-4B9E-AAC4-1147F17F6E19}" presName="aSpace" presStyleCnt="0"/>
      <dgm:spPr/>
    </dgm:pt>
    <dgm:pt modelId="{BD67EB8B-6A1F-43FB-A8EF-7FC8324477DA}" type="pres">
      <dgm:prSet presAssocID="{3FB7C37D-3F39-4C50-BFC2-5FD22053C626}" presName="compNode" presStyleCnt="0"/>
      <dgm:spPr/>
    </dgm:pt>
    <dgm:pt modelId="{C113A704-A91A-4946-BF27-E66B41A5091D}" type="pres">
      <dgm:prSet presAssocID="{3FB7C37D-3F39-4C50-BFC2-5FD22053C626}" presName="noGeometry" presStyleCnt="0"/>
      <dgm:spPr/>
    </dgm:pt>
    <dgm:pt modelId="{1533B985-178E-47F2-8873-F4D675C227D5}" type="pres">
      <dgm:prSet presAssocID="{3FB7C37D-3F39-4C50-BFC2-5FD22053C626}" presName="childTextVisible" presStyleLbl="bgAccFollowNode1" presStyleIdx="3" presStyleCnt="4">
        <dgm:presLayoutVars>
          <dgm:bulletEnabled val="1"/>
        </dgm:presLayoutVars>
      </dgm:prSet>
      <dgm:spPr/>
    </dgm:pt>
    <dgm:pt modelId="{332F8D0D-3D09-4F02-8C3D-1CDADDA0A8EA}" type="pres">
      <dgm:prSet presAssocID="{3FB7C37D-3F39-4C50-BFC2-5FD22053C626}" presName="childTextHidden" presStyleLbl="bgAccFollowNode1" presStyleIdx="3" presStyleCnt="4"/>
      <dgm:spPr/>
    </dgm:pt>
    <dgm:pt modelId="{4C899FB6-70A5-45DA-A610-900D27D747D8}" type="pres">
      <dgm:prSet presAssocID="{3FB7C37D-3F39-4C50-BFC2-5FD22053C626}" presName="parentText" presStyleLbl="node1" presStyleIdx="3" presStyleCnt="4">
        <dgm:presLayoutVars>
          <dgm:chMax val="1"/>
          <dgm:bulletEnabled val="1"/>
        </dgm:presLayoutVars>
      </dgm:prSet>
      <dgm:spPr/>
    </dgm:pt>
  </dgm:ptLst>
  <dgm:cxnLst>
    <dgm:cxn modelId="{D2F94206-0640-40B2-874C-B0D83803B745}" type="presOf" srcId="{4ABF71EC-216D-4B84-94B0-D6B71AD844D1}" destId="{4B0758FB-A2EF-4B2A-AF31-E5298B282FB9}" srcOrd="1" destOrd="0" presId="urn:microsoft.com/office/officeart/2005/8/layout/hProcess6"/>
    <dgm:cxn modelId="{B0D7B328-59FF-47CC-8E87-497540B9A89F}" type="presOf" srcId="{2D11ADDC-4027-4EAA-AEC9-17ABF04429C3}" destId="{6AAF651B-84C4-476B-AFF6-F6FA28EA0202}" srcOrd="0" destOrd="0" presId="urn:microsoft.com/office/officeart/2005/8/layout/hProcess6"/>
    <dgm:cxn modelId="{666A693A-9B6A-42EE-A7E1-6E2E2F76BD2F}" srcId="{3DE223EC-CFD5-47E5-938B-9067F40DA80B}" destId="{533B016A-BC47-4B9E-AAC4-1147F17F6E19}" srcOrd="2" destOrd="0" parTransId="{14132941-319D-4AEB-89CD-7987C9DCE3CE}" sibTransId="{A14A1B9F-80C0-4DEE-A3F7-DF3B2C8FCFB6}"/>
    <dgm:cxn modelId="{9A9BED5B-1B4A-46FB-B5F9-24423B735040}" type="presOf" srcId="{B1CB4EA3-BFE2-4614-9D03-B86CB6FCA9B5}" destId="{D14D095A-73EA-46C4-A733-21F2E4000108}" srcOrd="0" destOrd="0" presId="urn:microsoft.com/office/officeart/2005/8/layout/hProcess6"/>
    <dgm:cxn modelId="{9A9FE162-0F90-494F-A28D-DDE8B17FF7FB}" type="presOf" srcId="{91AAD9FB-B738-4CB5-B450-BD874DDB7285}" destId="{232604BB-0CC9-4765-89CE-CFE6AD5FA609}" srcOrd="0" destOrd="0" presId="urn:microsoft.com/office/officeart/2005/8/layout/hProcess6"/>
    <dgm:cxn modelId="{B08F0C43-F2E8-4801-A31D-273CE708F4B8}" type="presOf" srcId="{9D76D99A-0B69-490C-9FC2-53D9F4BB0ABC}" destId="{EC488580-3941-459F-97FF-8EBF28C316FA}" srcOrd="1" destOrd="0" presId="urn:microsoft.com/office/officeart/2005/8/layout/hProcess6"/>
    <dgm:cxn modelId="{C8216852-77F0-40A9-B23C-9C577C13BEE1}" srcId="{533B016A-BC47-4B9E-AAC4-1147F17F6E19}" destId="{B1CB4EA3-BFE2-4614-9D03-B86CB6FCA9B5}" srcOrd="0" destOrd="0" parTransId="{0100A803-8F0C-4699-9491-926439E5B6DD}" sibTransId="{622FB089-F950-44C4-996A-E52926A8CE7E}"/>
    <dgm:cxn modelId="{442F7586-8DC6-4535-B79B-C6D3D6CA8CB6}" srcId="{3FB7C37D-3F39-4C50-BFC2-5FD22053C626}" destId="{BECA4545-CDEE-46C7-A61E-F52CBFC29F7A}" srcOrd="0" destOrd="0" parTransId="{CF35AB60-70F2-419A-9548-CD74D1C851C4}" sibTransId="{361C8F09-F105-4B91-A460-DB8F45F15B2F}"/>
    <dgm:cxn modelId="{7F77B288-2BDF-4C67-8563-9AE428AD125C}" type="presOf" srcId="{BECA4545-CDEE-46C7-A61E-F52CBFC29F7A}" destId="{1533B985-178E-47F2-8873-F4D675C227D5}" srcOrd="0" destOrd="0" presId="urn:microsoft.com/office/officeart/2005/8/layout/hProcess6"/>
    <dgm:cxn modelId="{FFA01691-94BD-4A5D-8A1B-BB9321BACAC9}" type="presOf" srcId="{3DE223EC-CFD5-47E5-938B-9067F40DA80B}" destId="{BFB0AA63-7388-40D6-BB65-D6332BB96860}" srcOrd="0" destOrd="0" presId="urn:microsoft.com/office/officeart/2005/8/layout/hProcess6"/>
    <dgm:cxn modelId="{051D0A96-432C-466B-A861-C79B054B1E81}" srcId="{3DE223EC-CFD5-47E5-938B-9067F40DA80B}" destId="{2D11ADDC-4027-4EAA-AEC9-17ABF04429C3}" srcOrd="1" destOrd="0" parTransId="{215E75C3-CAC2-494F-BEBC-B73D735517D6}" sibTransId="{5AA79434-0625-44D7-A369-D7CA5BB5D6E8}"/>
    <dgm:cxn modelId="{FB65E596-6BF8-4326-AB03-D5EE727EECD8}" type="presOf" srcId="{BECA4545-CDEE-46C7-A61E-F52CBFC29F7A}" destId="{332F8D0D-3D09-4F02-8C3D-1CDADDA0A8EA}" srcOrd="1" destOrd="0" presId="urn:microsoft.com/office/officeart/2005/8/layout/hProcess6"/>
    <dgm:cxn modelId="{2ACE629A-03D2-4FEC-B90B-3636C281713B}" srcId="{2D11ADDC-4027-4EAA-AEC9-17ABF04429C3}" destId="{9D76D99A-0B69-490C-9FC2-53D9F4BB0ABC}" srcOrd="0" destOrd="0" parTransId="{CB76654B-81D1-4E71-9D1E-D6027E431F7A}" sibTransId="{3CFEA7EA-99BF-4E0E-B2F8-74C2E531B004}"/>
    <dgm:cxn modelId="{1C4F64A1-579A-498A-8A7F-38C256256106}" type="presOf" srcId="{9D76D99A-0B69-490C-9FC2-53D9F4BB0ABC}" destId="{E8AE2D8E-82FD-4D88-B122-09CF44BB2236}" srcOrd="0" destOrd="0" presId="urn:microsoft.com/office/officeart/2005/8/layout/hProcess6"/>
    <dgm:cxn modelId="{B71A04A4-F3E8-4E58-B5F4-D471F4D9E6DF}" srcId="{3DE223EC-CFD5-47E5-938B-9067F40DA80B}" destId="{3FB7C37D-3F39-4C50-BFC2-5FD22053C626}" srcOrd="3" destOrd="0" parTransId="{D1AED599-CB01-4CD0-86E8-00F92F469AE7}" sibTransId="{1C49F61A-5D48-49A5-BBBA-F03A46F9E990}"/>
    <dgm:cxn modelId="{5510A8AC-6654-48A2-A0F5-87EA32FC0BF6}" type="presOf" srcId="{3FB7C37D-3F39-4C50-BFC2-5FD22053C626}" destId="{4C899FB6-70A5-45DA-A610-900D27D747D8}" srcOrd="0" destOrd="0" presId="urn:microsoft.com/office/officeart/2005/8/layout/hProcess6"/>
    <dgm:cxn modelId="{E43C29B8-98FA-4C9C-8331-644088351838}" srcId="{91AAD9FB-B738-4CB5-B450-BD874DDB7285}" destId="{4ABF71EC-216D-4B84-94B0-D6B71AD844D1}" srcOrd="0" destOrd="0" parTransId="{79F4D1C2-C082-4345-85F8-39111EBB1DC4}" sibTransId="{2FFB6C6A-FF59-4203-9689-9F098389BE29}"/>
    <dgm:cxn modelId="{B4E643C2-21BB-4A37-9117-431DFB6E2338}" srcId="{3DE223EC-CFD5-47E5-938B-9067F40DA80B}" destId="{91AAD9FB-B738-4CB5-B450-BD874DDB7285}" srcOrd="0" destOrd="0" parTransId="{4FF44EC8-479D-4CB6-92F4-506E08BA1CCC}" sibTransId="{7E3BB815-1174-400B-B4A3-9EE4108E6AF2}"/>
    <dgm:cxn modelId="{BE62FCCC-F070-434A-B42D-B6134D433CA6}" type="presOf" srcId="{533B016A-BC47-4B9E-AAC4-1147F17F6E19}" destId="{1EBCFA60-7CC7-4675-8A53-F1901A12C1A3}" srcOrd="0" destOrd="0" presId="urn:microsoft.com/office/officeart/2005/8/layout/hProcess6"/>
    <dgm:cxn modelId="{F585F3E5-B3E1-4F1B-82B4-816C65761787}" type="presOf" srcId="{4ABF71EC-216D-4B84-94B0-D6B71AD844D1}" destId="{946C91CD-B7E4-4CDD-86D7-BADAB4FDE74A}" srcOrd="0" destOrd="0" presId="urn:microsoft.com/office/officeart/2005/8/layout/hProcess6"/>
    <dgm:cxn modelId="{1304A5EE-407D-4020-B8D9-CF7C8B6681D9}" type="presOf" srcId="{B1CB4EA3-BFE2-4614-9D03-B86CB6FCA9B5}" destId="{84FFD0F0-32E7-4F49-BC4D-0552D15C5E4F}" srcOrd="1" destOrd="0" presId="urn:microsoft.com/office/officeart/2005/8/layout/hProcess6"/>
    <dgm:cxn modelId="{22565F37-404E-49F9-A496-51511FE1C339}" type="presParOf" srcId="{BFB0AA63-7388-40D6-BB65-D6332BB96860}" destId="{B5022699-DE7F-4C28-B358-C4C039985975}" srcOrd="0" destOrd="0" presId="urn:microsoft.com/office/officeart/2005/8/layout/hProcess6"/>
    <dgm:cxn modelId="{9560A530-72F6-47E0-9001-2701F515F86D}" type="presParOf" srcId="{B5022699-DE7F-4C28-B358-C4C039985975}" destId="{D76829C2-5337-4D5A-BB6C-903548EDB6FD}" srcOrd="0" destOrd="0" presId="urn:microsoft.com/office/officeart/2005/8/layout/hProcess6"/>
    <dgm:cxn modelId="{A3807102-60EC-4B6C-920B-6812EB1C6B4B}" type="presParOf" srcId="{B5022699-DE7F-4C28-B358-C4C039985975}" destId="{946C91CD-B7E4-4CDD-86D7-BADAB4FDE74A}" srcOrd="1" destOrd="0" presId="urn:microsoft.com/office/officeart/2005/8/layout/hProcess6"/>
    <dgm:cxn modelId="{12BC7A8E-FE18-4C5B-A938-3BBD3E7884EF}" type="presParOf" srcId="{B5022699-DE7F-4C28-B358-C4C039985975}" destId="{4B0758FB-A2EF-4B2A-AF31-E5298B282FB9}" srcOrd="2" destOrd="0" presId="urn:microsoft.com/office/officeart/2005/8/layout/hProcess6"/>
    <dgm:cxn modelId="{3C24EAD9-A054-4045-8C46-C8252EEF66F7}" type="presParOf" srcId="{B5022699-DE7F-4C28-B358-C4C039985975}" destId="{232604BB-0CC9-4765-89CE-CFE6AD5FA609}" srcOrd="3" destOrd="0" presId="urn:microsoft.com/office/officeart/2005/8/layout/hProcess6"/>
    <dgm:cxn modelId="{4BBFD1C9-BAF2-4428-ADAD-D1B42A7356B6}" type="presParOf" srcId="{BFB0AA63-7388-40D6-BB65-D6332BB96860}" destId="{E0A8946A-587F-4EC0-A365-BE8CBD71FA4A}" srcOrd="1" destOrd="0" presId="urn:microsoft.com/office/officeart/2005/8/layout/hProcess6"/>
    <dgm:cxn modelId="{905C3434-B93A-4DD0-B2CF-B6AD53851B26}" type="presParOf" srcId="{BFB0AA63-7388-40D6-BB65-D6332BB96860}" destId="{50BE60A8-A3CF-43AF-931D-57837327B451}" srcOrd="2" destOrd="0" presId="urn:microsoft.com/office/officeart/2005/8/layout/hProcess6"/>
    <dgm:cxn modelId="{A20A2911-2D76-46E3-B952-8A7EF92AEB86}" type="presParOf" srcId="{50BE60A8-A3CF-43AF-931D-57837327B451}" destId="{1F582387-42D2-4A63-B354-9FC37DBAFE57}" srcOrd="0" destOrd="0" presId="urn:microsoft.com/office/officeart/2005/8/layout/hProcess6"/>
    <dgm:cxn modelId="{C2AE2362-27BC-47AA-A05F-0C65A1829C25}" type="presParOf" srcId="{50BE60A8-A3CF-43AF-931D-57837327B451}" destId="{E8AE2D8E-82FD-4D88-B122-09CF44BB2236}" srcOrd="1" destOrd="0" presId="urn:microsoft.com/office/officeart/2005/8/layout/hProcess6"/>
    <dgm:cxn modelId="{BB1F3C79-0A46-417A-B535-F7E04B03E4BE}" type="presParOf" srcId="{50BE60A8-A3CF-43AF-931D-57837327B451}" destId="{EC488580-3941-459F-97FF-8EBF28C316FA}" srcOrd="2" destOrd="0" presId="urn:microsoft.com/office/officeart/2005/8/layout/hProcess6"/>
    <dgm:cxn modelId="{D8ABD6B0-FF1B-48C0-9B07-EB3F461D085E}" type="presParOf" srcId="{50BE60A8-A3CF-43AF-931D-57837327B451}" destId="{6AAF651B-84C4-476B-AFF6-F6FA28EA0202}" srcOrd="3" destOrd="0" presId="urn:microsoft.com/office/officeart/2005/8/layout/hProcess6"/>
    <dgm:cxn modelId="{66695EDD-8F82-4937-BBE2-60CD595927F4}" type="presParOf" srcId="{BFB0AA63-7388-40D6-BB65-D6332BB96860}" destId="{5B7C0EE6-E193-45CC-88F4-3C446B8046CF}" srcOrd="3" destOrd="0" presId="urn:microsoft.com/office/officeart/2005/8/layout/hProcess6"/>
    <dgm:cxn modelId="{DD110573-F98D-41BA-A5C1-0CE063627D7F}" type="presParOf" srcId="{BFB0AA63-7388-40D6-BB65-D6332BB96860}" destId="{B37D6050-150D-440B-B929-3CAE2CA544EC}" srcOrd="4" destOrd="0" presId="urn:microsoft.com/office/officeart/2005/8/layout/hProcess6"/>
    <dgm:cxn modelId="{94BC4B4D-0B37-4301-A530-F8BF31D3E446}" type="presParOf" srcId="{B37D6050-150D-440B-B929-3CAE2CA544EC}" destId="{A781FB9C-1C27-40D5-B515-B29A242AC2A0}" srcOrd="0" destOrd="0" presId="urn:microsoft.com/office/officeart/2005/8/layout/hProcess6"/>
    <dgm:cxn modelId="{9B5FC708-A0A0-48FA-B94B-2A3C9F3421D8}" type="presParOf" srcId="{B37D6050-150D-440B-B929-3CAE2CA544EC}" destId="{D14D095A-73EA-46C4-A733-21F2E4000108}" srcOrd="1" destOrd="0" presId="urn:microsoft.com/office/officeart/2005/8/layout/hProcess6"/>
    <dgm:cxn modelId="{88A9A026-6CFA-4C97-89F5-E3CE6CE024ED}" type="presParOf" srcId="{B37D6050-150D-440B-B929-3CAE2CA544EC}" destId="{84FFD0F0-32E7-4F49-BC4D-0552D15C5E4F}" srcOrd="2" destOrd="0" presId="urn:microsoft.com/office/officeart/2005/8/layout/hProcess6"/>
    <dgm:cxn modelId="{6F277B97-D1A7-4404-905D-BB3C2C55DB6D}" type="presParOf" srcId="{B37D6050-150D-440B-B929-3CAE2CA544EC}" destId="{1EBCFA60-7CC7-4675-8A53-F1901A12C1A3}" srcOrd="3" destOrd="0" presId="urn:microsoft.com/office/officeart/2005/8/layout/hProcess6"/>
    <dgm:cxn modelId="{571FB3B5-35B1-4CBA-8D17-9BE980A7D519}" type="presParOf" srcId="{BFB0AA63-7388-40D6-BB65-D6332BB96860}" destId="{399738B2-AAA6-4016-9011-627E4053E8E1}" srcOrd="5" destOrd="0" presId="urn:microsoft.com/office/officeart/2005/8/layout/hProcess6"/>
    <dgm:cxn modelId="{EFE08E96-3E00-4AD0-B8D0-192E58179F92}" type="presParOf" srcId="{BFB0AA63-7388-40D6-BB65-D6332BB96860}" destId="{BD67EB8B-6A1F-43FB-A8EF-7FC8324477DA}" srcOrd="6" destOrd="0" presId="urn:microsoft.com/office/officeart/2005/8/layout/hProcess6"/>
    <dgm:cxn modelId="{6AEF35C1-A6DF-47D7-92CD-36FC9466B6C6}" type="presParOf" srcId="{BD67EB8B-6A1F-43FB-A8EF-7FC8324477DA}" destId="{C113A704-A91A-4946-BF27-E66B41A5091D}" srcOrd="0" destOrd="0" presId="urn:microsoft.com/office/officeart/2005/8/layout/hProcess6"/>
    <dgm:cxn modelId="{CEF47AD9-480E-4362-9984-7B3FE0322354}" type="presParOf" srcId="{BD67EB8B-6A1F-43FB-A8EF-7FC8324477DA}" destId="{1533B985-178E-47F2-8873-F4D675C227D5}" srcOrd="1" destOrd="0" presId="urn:microsoft.com/office/officeart/2005/8/layout/hProcess6"/>
    <dgm:cxn modelId="{5993211C-C64D-4DB9-80E6-E00C8336454D}" type="presParOf" srcId="{BD67EB8B-6A1F-43FB-A8EF-7FC8324477DA}" destId="{332F8D0D-3D09-4F02-8C3D-1CDADDA0A8EA}" srcOrd="2" destOrd="0" presId="urn:microsoft.com/office/officeart/2005/8/layout/hProcess6"/>
    <dgm:cxn modelId="{84E32032-D6AA-4586-8268-58AA3D8969DD}" type="presParOf" srcId="{BD67EB8B-6A1F-43FB-A8EF-7FC8324477DA}" destId="{4C899FB6-70A5-45DA-A610-900D27D747D8}" srcOrd="3" destOrd="0" presId="urn:microsoft.com/office/officeart/2005/8/layout/hProcess6"/>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0C3CABA5-68EA-431E-B0D7-F28BC76D4493}" type="doc">
      <dgm:prSet loTypeId="urn:microsoft.com/office/officeart/2005/8/layout/hList2" loCatId="list" qsTypeId="urn:microsoft.com/office/officeart/2005/8/quickstyle/simple1" qsCatId="simple" csTypeId="urn:microsoft.com/office/officeart/2005/8/colors/accent2_1" csCatId="accent2" phldr="1"/>
      <dgm:spPr/>
      <dgm:t>
        <a:bodyPr/>
        <a:lstStyle/>
        <a:p>
          <a:endParaRPr kumimoji="1" lang="ja-JP" altLang="en-US"/>
        </a:p>
      </dgm:t>
    </dgm:pt>
    <dgm:pt modelId="{BA1D8AB1-A687-40DC-968D-92CE1FA0C1F3}">
      <dgm:prSet phldrT="[テキスト]"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病気や怪我など自身の</a:t>
          </a:r>
        </a:p>
      </dgm:t>
    </dgm:pt>
    <dgm:pt modelId="{89D3FD5D-D714-4711-A60C-5ED247CCBFF6}" type="parTrans" cxnId="{DAC2B842-700D-4F51-9A73-DE2F2D034298}">
      <dgm:prSet/>
      <dgm:spPr/>
      <dgm:t>
        <a:bodyPr/>
        <a:lstStyle/>
        <a:p>
          <a:endParaRPr kumimoji="1" lang="ja-JP" altLang="en-US"/>
        </a:p>
      </dgm:t>
    </dgm:pt>
    <dgm:pt modelId="{EF2CDAB1-28A2-4C93-9D65-7D569B5BB228}" type="sibTrans" cxnId="{DAC2B842-700D-4F51-9A73-DE2F2D034298}">
      <dgm:prSet/>
      <dgm:spPr/>
      <dgm:t>
        <a:bodyPr/>
        <a:lstStyle/>
        <a:p>
          <a:endParaRPr kumimoji="1" lang="ja-JP" altLang="en-US"/>
        </a:p>
      </dgm:t>
    </dgm:pt>
    <dgm:pt modelId="{F15ED16A-85A7-497E-9A91-44BC2A6FE85B}">
      <dgm:prSet phldrT="[テキスト]"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家族の病気や介護</a:t>
          </a:r>
        </a:p>
      </dgm:t>
    </dgm:pt>
    <dgm:pt modelId="{26472713-8324-4000-A982-EA02DD68BA8B}" type="parTrans" cxnId="{80872E37-63CA-4D60-9C89-17F120ABBB30}">
      <dgm:prSet/>
      <dgm:spPr/>
      <dgm:t>
        <a:bodyPr/>
        <a:lstStyle/>
        <a:p>
          <a:endParaRPr kumimoji="1" lang="ja-JP" altLang="en-US"/>
        </a:p>
      </dgm:t>
    </dgm:pt>
    <dgm:pt modelId="{87FFD5AE-FFDF-4EAB-AB91-71033BDFB8A0}" type="sibTrans" cxnId="{80872E37-63CA-4D60-9C89-17F120ABBB30}">
      <dgm:prSet/>
      <dgm:spPr/>
      <dgm:t>
        <a:bodyPr/>
        <a:lstStyle/>
        <a:p>
          <a:endParaRPr kumimoji="1" lang="ja-JP" altLang="en-US"/>
        </a:p>
      </dgm:t>
    </dgm:pt>
    <dgm:pt modelId="{D1D20CF6-C61C-4E99-B453-3A1C0348388C}">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仕事でのミスや失敗</a:t>
          </a:r>
        </a:p>
      </dgm:t>
    </dgm:pt>
    <dgm:pt modelId="{34D22A5E-0B6D-411B-BB88-153AB4B3D5A4}" type="parTrans" cxnId="{515EC898-1040-452D-813B-9001054F53DE}">
      <dgm:prSet/>
      <dgm:spPr/>
      <dgm:t>
        <a:bodyPr/>
        <a:lstStyle/>
        <a:p>
          <a:endParaRPr kumimoji="1" lang="ja-JP" altLang="en-US"/>
        </a:p>
      </dgm:t>
    </dgm:pt>
    <dgm:pt modelId="{4169E038-BF61-440E-BF57-421CEE6AD691}" type="sibTrans" cxnId="{515EC898-1040-452D-813B-9001054F53DE}">
      <dgm:prSet/>
      <dgm:spPr/>
      <dgm:t>
        <a:bodyPr/>
        <a:lstStyle/>
        <a:p>
          <a:endParaRPr kumimoji="1" lang="ja-JP" altLang="en-US"/>
        </a:p>
      </dgm:t>
    </dgm:pt>
    <dgm:pt modelId="{A69567A4-6ED7-4BC2-BC4E-9E7D079C3A64}">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仕事の質的・量的変化</a:t>
          </a:r>
        </a:p>
      </dgm:t>
    </dgm:pt>
    <dgm:pt modelId="{C9AF26FC-B18B-49C0-9EFB-B7244677BB9F}" type="parTrans" cxnId="{122A3CFB-9961-4A83-BD46-33A730CF411B}">
      <dgm:prSet/>
      <dgm:spPr/>
      <dgm:t>
        <a:bodyPr/>
        <a:lstStyle/>
        <a:p>
          <a:endParaRPr kumimoji="1" lang="ja-JP" altLang="en-US"/>
        </a:p>
      </dgm:t>
    </dgm:pt>
    <dgm:pt modelId="{32453E6F-3194-4F18-B23C-1963855FDE3D}" type="sibTrans" cxnId="{122A3CFB-9961-4A83-BD46-33A730CF411B}">
      <dgm:prSet/>
      <dgm:spPr/>
      <dgm:t>
        <a:bodyPr/>
        <a:lstStyle/>
        <a:p>
          <a:endParaRPr kumimoji="1" lang="ja-JP" altLang="en-US"/>
        </a:p>
      </dgm:t>
    </dgm:pt>
    <dgm:pt modelId="{FB134E7A-C652-4A90-AB6D-11E5A0AD6294}">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不祥事の発生</a:t>
          </a:r>
        </a:p>
      </dgm:t>
    </dgm:pt>
    <dgm:pt modelId="{C32DDE9C-0ED1-475A-B8B3-CC77354ACA6D}" type="parTrans" cxnId="{0FD1F04F-431F-4B8D-80CF-5E374EE3B643}">
      <dgm:prSet/>
      <dgm:spPr/>
      <dgm:t>
        <a:bodyPr/>
        <a:lstStyle/>
        <a:p>
          <a:endParaRPr kumimoji="1" lang="ja-JP" altLang="en-US"/>
        </a:p>
      </dgm:t>
    </dgm:pt>
    <dgm:pt modelId="{CE5841BC-88DB-4299-8BAF-B518D6CAB726}" type="sibTrans" cxnId="{0FD1F04F-431F-4B8D-80CF-5E374EE3B643}">
      <dgm:prSet/>
      <dgm:spPr/>
      <dgm:t>
        <a:bodyPr/>
        <a:lstStyle/>
        <a:p>
          <a:endParaRPr kumimoji="1" lang="ja-JP" altLang="en-US"/>
        </a:p>
      </dgm:t>
    </dgm:pt>
    <dgm:pt modelId="{3FA3A6FA-E562-4416-844E-15EA1A025D08}">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上司と部下との板挟み</a:t>
          </a:r>
        </a:p>
      </dgm:t>
    </dgm:pt>
    <dgm:pt modelId="{597FD74E-1BBA-4CE9-8EF6-A382734938DF}" type="parTrans" cxnId="{FAC3F1D6-343C-4B31-AFDF-D73AC84CA382}">
      <dgm:prSet/>
      <dgm:spPr/>
      <dgm:t>
        <a:bodyPr/>
        <a:lstStyle/>
        <a:p>
          <a:endParaRPr kumimoji="1" lang="ja-JP" altLang="en-US"/>
        </a:p>
      </dgm:t>
    </dgm:pt>
    <dgm:pt modelId="{B5871D2E-ED1E-4A32-84DC-5C41DEE510F4}" type="sibTrans" cxnId="{FAC3F1D6-343C-4B31-AFDF-D73AC84CA382}">
      <dgm:prSet/>
      <dgm:spPr/>
      <dgm:t>
        <a:bodyPr/>
        <a:lstStyle/>
        <a:p>
          <a:endParaRPr kumimoji="1" lang="ja-JP" altLang="en-US"/>
        </a:p>
      </dgm:t>
    </dgm:pt>
    <dgm:pt modelId="{EA3496C4-5306-454F-9020-14C6D372C583}">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デジタル化への不適応</a:t>
          </a:r>
        </a:p>
      </dgm:t>
    </dgm:pt>
    <dgm:pt modelId="{B9EEBCFE-C950-4654-BC31-80B2660D2333}" type="parTrans" cxnId="{3C216F73-C6FD-40BC-966D-FEF8384A9404}">
      <dgm:prSet/>
      <dgm:spPr/>
      <dgm:t>
        <a:bodyPr/>
        <a:lstStyle/>
        <a:p>
          <a:endParaRPr kumimoji="1" lang="ja-JP" altLang="en-US"/>
        </a:p>
      </dgm:t>
    </dgm:pt>
    <dgm:pt modelId="{54A38535-6A9A-49F6-8527-5FE420E8BFB2}" type="sibTrans" cxnId="{3C216F73-C6FD-40BC-966D-FEF8384A9404}">
      <dgm:prSet/>
      <dgm:spPr/>
      <dgm:t>
        <a:bodyPr/>
        <a:lstStyle/>
        <a:p>
          <a:endParaRPr kumimoji="1" lang="ja-JP" altLang="en-US"/>
        </a:p>
      </dgm:t>
    </dgm:pt>
    <dgm:pt modelId="{8445BE41-24AB-4E03-AB3D-9623C3E11AE7}">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住民からの訴訟</a:t>
          </a:r>
        </a:p>
      </dgm:t>
    </dgm:pt>
    <dgm:pt modelId="{47283DCA-5578-4F61-AFB6-8D9FB5CDA1E6}" type="parTrans" cxnId="{49EF5381-AD73-4356-8702-F3F19E02A744}">
      <dgm:prSet/>
      <dgm:spPr/>
      <dgm:t>
        <a:bodyPr/>
        <a:lstStyle/>
        <a:p>
          <a:endParaRPr kumimoji="1" lang="ja-JP" altLang="en-US"/>
        </a:p>
      </dgm:t>
    </dgm:pt>
    <dgm:pt modelId="{F62FBD53-6E68-42EC-8877-7BF7FCF9FF86}" type="sibTrans" cxnId="{49EF5381-AD73-4356-8702-F3F19E02A744}">
      <dgm:prSet/>
      <dgm:spPr/>
      <dgm:t>
        <a:bodyPr/>
        <a:lstStyle/>
        <a:p>
          <a:endParaRPr kumimoji="1" lang="ja-JP" altLang="en-US"/>
        </a:p>
      </dgm:t>
    </dgm:pt>
    <dgm:pt modelId="{CF1C9BA8-2325-4F83-BD2D-D8F77D03192B}">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畑違いの部署への異動</a:t>
          </a:r>
        </a:p>
      </dgm:t>
    </dgm:pt>
    <dgm:pt modelId="{7DA02078-C343-4406-8300-6CA2E423A8CE}" type="parTrans" cxnId="{4335AE6D-BCD0-4643-83E6-DEB340C20775}">
      <dgm:prSet/>
      <dgm:spPr/>
      <dgm:t>
        <a:bodyPr/>
        <a:lstStyle/>
        <a:p>
          <a:endParaRPr kumimoji="1" lang="ja-JP" altLang="en-US"/>
        </a:p>
      </dgm:t>
    </dgm:pt>
    <dgm:pt modelId="{A5B4D395-53E2-4731-AB27-03C1CED99F44}" type="sibTrans" cxnId="{4335AE6D-BCD0-4643-83E6-DEB340C20775}">
      <dgm:prSet/>
      <dgm:spPr/>
      <dgm:t>
        <a:bodyPr/>
        <a:lstStyle/>
        <a:p>
          <a:endParaRPr kumimoji="1" lang="ja-JP" altLang="en-US"/>
        </a:p>
      </dgm:t>
    </dgm:pt>
    <dgm:pt modelId="{89268272-4E0B-4FCD-B46B-4E497CC1BC61}">
      <dgm:prSet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災害対応</a:t>
          </a:r>
        </a:p>
      </dgm:t>
    </dgm:pt>
    <dgm:pt modelId="{40BAF7B7-EC4C-4800-8A8A-BBFCA8BD4956}" type="parTrans" cxnId="{4386D581-4E2E-43A7-9454-6E11590CBE81}">
      <dgm:prSet/>
      <dgm:spPr/>
      <dgm:t>
        <a:bodyPr/>
        <a:lstStyle/>
        <a:p>
          <a:endParaRPr kumimoji="1" lang="ja-JP" altLang="en-US"/>
        </a:p>
      </dgm:t>
    </dgm:pt>
    <dgm:pt modelId="{6A237FAA-938E-4A9B-A48F-B41C12F3954E}" type="sibTrans" cxnId="{4386D581-4E2E-43A7-9454-6E11590CBE81}">
      <dgm:prSet/>
      <dgm:spPr/>
      <dgm:t>
        <a:bodyPr/>
        <a:lstStyle/>
        <a:p>
          <a:endParaRPr kumimoji="1" lang="ja-JP" altLang="en-US"/>
        </a:p>
      </dgm:t>
    </dgm:pt>
    <dgm:pt modelId="{AFFC1183-A59A-4357-B178-7A8D9BFCF29A}">
      <dgm:prSet phldrT="[テキスト]"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子の育児や進学</a:t>
          </a:r>
        </a:p>
      </dgm:t>
    </dgm:pt>
    <dgm:pt modelId="{53463169-0E3D-4D40-A53D-2D6F8622E321}" type="parTrans" cxnId="{E7770335-525B-43F1-A843-301463DAED4A}">
      <dgm:prSet/>
      <dgm:spPr/>
      <dgm:t>
        <a:bodyPr/>
        <a:lstStyle/>
        <a:p>
          <a:endParaRPr kumimoji="1" lang="ja-JP" altLang="en-US"/>
        </a:p>
      </dgm:t>
    </dgm:pt>
    <dgm:pt modelId="{493F22A4-CE88-4B0C-B981-2DEF2A8EF6BA}" type="sibTrans" cxnId="{E7770335-525B-43F1-A843-301463DAED4A}">
      <dgm:prSet/>
      <dgm:spPr/>
      <dgm:t>
        <a:bodyPr/>
        <a:lstStyle/>
        <a:p>
          <a:endParaRPr kumimoji="1" lang="ja-JP" altLang="en-US"/>
        </a:p>
      </dgm:t>
    </dgm:pt>
    <dgm:pt modelId="{1FDF5BE1-3929-4336-A3C4-03185CD7578D}">
      <dgm:prSet phldrT="[テキスト]"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交際相手や配偶者との</a:t>
          </a:r>
        </a:p>
      </dgm:t>
    </dgm:pt>
    <dgm:pt modelId="{E3B73D4F-6EC5-4FC5-8C37-E429990F729F}" type="parTrans" cxnId="{30FD38B8-A35E-439A-A350-0CEF773B7674}">
      <dgm:prSet/>
      <dgm:spPr/>
      <dgm:t>
        <a:bodyPr/>
        <a:lstStyle/>
        <a:p>
          <a:endParaRPr kumimoji="1" lang="ja-JP" altLang="en-US"/>
        </a:p>
      </dgm:t>
    </dgm:pt>
    <dgm:pt modelId="{7CF7ED6B-9495-459B-A226-7069FDE6A0B7}" type="sibTrans" cxnId="{30FD38B8-A35E-439A-A350-0CEF773B7674}">
      <dgm:prSet/>
      <dgm:spPr/>
      <dgm:t>
        <a:bodyPr/>
        <a:lstStyle/>
        <a:p>
          <a:endParaRPr kumimoji="1" lang="ja-JP" altLang="en-US"/>
        </a:p>
      </dgm:t>
    </dgm:pt>
    <dgm:pt modelId="{856ED83E-216A-4BE5-BFC5-DB1D50964D88}">
      <dgm:prSet phldrT="[テキスト]"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引っ越しや近所との</a:t>
          </a:r>
        </a:p>
      </dgm:t>
    </dgm:pt>
    <dgm:pt modelId="{6A67981E-F65E-4E12-812A-B9C49F9507D9}" type="parTrans" cxnId="{66E488AF-ECE0-4BBA-A38D-2D78114526AA}">
      <dgm:prSet/>
      <dgm:spPr/>
      <dgm:t>
        <a:bodyPr/>
        <a:lstStyle/>
        <a:p>
          <a:endParaRPr kumimoji="1" lang="ja-JP" altLang="en-US"/>
        </a:p>
      </dgm:t>
    </dgm:pt>
    <dgm:pt modelId="{E2425B0C-E70C-4F47-AEBE-E3EBA36C0582}" type="sibTrans" cxnId="{66E488AF-ECE0-4BBA-A38D-2D78114526AA}">
      <dgm:prSet/>
      <dgm:spPr/>
      <dgm:t>
        <a:bodyPr/>
        <a:lstStyle/>
        <a:p>
          <a:endParaRPr kumimoji="1" lang="ja-JP" altLang="en-US"/>
        </a:p>
      </dgm:t>
    </dgm:pt>
    <dgm:pt modelId="{EEF1DDFC-10F7-4CEE-B923-15CF1BA0EADB}">
      <dgm:prSet phldrT="[テキスト]" custT="1"/>
      <dgm:spPr/>
      <dgm:t>
        <a:bodyPr/>
        <a:lstStyle/>
        <a:p>
          <a:pPr>
            <a:buFont typeface="Arial" panose="020B0604020202020204" pitchFamily="34" charset="0"/>
            <a:buChar char="•"/>
          </a:pPr>
          <a:r>
            <a:rPr kumimoji="1" lang="ja-JP" altLang="en-US" sz="1000">
              <a:latin typeface="メイリオ" panose="020B0604030504040204" pitchFamily="50" charset="-128"/>
              <a:ea typeface="メイリオ" panose="020B0604030504040204" pitchFamily="50" charset="-128"/>
            </a:rPr>
            <a:t>金銭問題</a:t>
          </a:r>
        </a:p>
      </dgm:t>
    </dgm:pt>
    <dgm:pt modelId="{340078B5-0889-4C11-BC05-66116F78D332}" type="parTrans" cxnId="{E549404C-6BB2-42D3-84B2-4990D7A5B2EA}">
      <dgm:prSet/>
      <dgm:spPr/>
      <dgm:t>
        <a:bodyPr/>
        <a:lstStyle/>
        <a:p>
          <a:endParaRPr kumimoji="1" lang="ja-JP" altLang="en-US"/>
        </a:p>
      </dgm:t>
    </dgm:pt>
    <dgm:pt modelId="{67EBA78A-4560-4162-B61C-CB5D7136CA32}" type="sibTrans" cxnId="{E549404C-6BB2-42D3-84B2-4990D7A5B2EA}">
      <dgm:prSet/>
      <dgm:spPr/>
      <dgm:t>
        <a:bodyPr/>
        <a:lstStyle/>
        <a:p>
          <a:endParaRPr kumimoji="1" lang="ja-JP" altLang="en-US"/>
        </a:p>
      </dgm:t>
    </dgm:pt>
    <dgm:pt modelId="{2B721E89-10E6-4ABE-A2EE-737754D314EC}">
      <dgm:prSet phldrT="[テキスト]"/>
      <dgm:spPr/>
      <dgm:t>
        <a:bodyPr vert="eaVert"/>
        <a:lstStyle/>
        <a:p>
          <a:endParaRPr kumimoji="1" lang="ja-JP" altLang="en-US">
            <a:latin typeface="メイリオ" panose="020B0604030504040204" pitchFamily="50" charset="-128"/>
            <a:ea typeface="メイリオ" panose="020B0604030504040204" pitchFamily="50" charset="-128"/>
          </a:endParaRPr>
        </a:p>
      </dgm:t>
    </dgm:pt>
    <dgm:pt modelId="{D7F3F76E-8D21-4D61-AC8F-57B261DD72C8}" type="sibTrans" cxnId="{86B629B3-7DAB-49FB-8F44-B58B44687AB2}">
      <dgm:prSet/>
      <dgm:spPr/>
      <dgm:t>
        <a:bodyPr/>
        <a:lstStyle/>
        <a:p>
          <a:endParaRPr kumimoji="1" lang="ja-JP" altLang="en-US"/>
        </a:p>
      </dgm:t>
    </dgm:pt>
    <dgm:pt modelId="{6EAC0FA0-1147-4E1F-B189-CB6591AE1A08}" type="parTrans" cxnId="{86B629B3-7DAB-49FB-8F44-B58B44687AB2}">
      <dgm:prSet/>
      <dgm:spPr/>
      <dgm:t>
        <a:bodyPr/>
        <a:lstStyle/>
        <a:p>
          <a:endParaRPr kumimoji="1" lang="ja-JP" altLang="en-US"/>
        </a:p>
      </dgm:t>
    </dgm:pt>
    <dgm:pt modelId="{5871E1A3-BD68-486E-B088-F139222C5977}">
      <dgm:prSet phldrT="[テキスト]"/>
      <dgm:spPr/>
      <dgm:t>
        <a:bodyPr/>
        <a:lstStyle/>
        <a:p>
          <a:endParaRPr kumimoji="1" lang="ja-JP" altLang="en-US">
            <a:latin typeface="メイリオ" panose="020B0604030504040204" pitchFamily="50" charset="-128"/>
            <a:ea typeface="メイリオ" panose="020B0604030504040204" pitchFamily="50" charset="-128"/>
          </a:endParaRPr>
        </a:p>
      </dgm:t>
    </dgm:pt>
    <dgm:pt modelId="{37C398AB-936A-4CBE-8F4A-AD7BB52B0288}" type="sibTrans" cxnId="{86D09353-AEA2-4353-A9C1-D1E226A33223}">
      <dgm:prSet/>
      <dgm:spPr/>
      <dgm:t>
        <a:bodyPr/>
        <a:lstStyle/>
        <a:p>
          <a:endParaRPr kumimoji="1" lang="ja-JP" altLang="en-US"/>
        </a:p>
      </dgm:t>
    </dgm:pt>
    <dgm:pt modelId="{0612130B-F40F-4193-A91F-6243A8C99EB7}" type="parTrans" cxnId="{86D09353-AEA2-4353-A9C1-D1E226A33223}">
      <dgm:prSet/>
      <dgm:spPr/>
      <dgm:t>
        <a:bodyPr/>
        <a:lstStyle/>
        <a:p>
          <a:endParaRPr kumimoji="1" lang="ja-JP" altLang="en-US"/>
        </a:p>
      </dgm:t>
    </dgm:pt>
    <dgm:pt modelId="{D2B696DE-F9CB-4414-94CA-3F20B4A37DF5}">
      <dgm:prSet phldrT="[テキスト]" custT="1"/>
      <dgm:spPr/>
      <dgm:t>
        <a:bodyPr/>
        <a:lstStyle/>
        <a:p>
          <a:pPr>
            <a:buFont typeface="Arial" panose="020B0604020202020204" pitchFamily="34" charset="0"/>
            <a:buNone/>
          </a:pPr>
          <a:r>
            <a:rPr kumimoji="1" lang="ja-JP" altLang="en-US" sz="1000">
              <a:latin typeface="メイリオ" panose="020B0604030504040204" pitchFamily="50" charset="-128"/>
              <a:ea typeface="メイリオ" panose="020B0604030504040204" pitchFamily="50" charset="-128"/>
            </a:rPr>
            <a:t> 体調不良</a:t>
          </a:r>
        </a:p>
      </dgm:t>
    </dgm:pt>
    <dgm:pt modelId="{A273A593-4F69-4A77-B276-2DCE430925D8}" type="parTrans" cxnId="{79FC10A2-D771-47D3-8FAA-1966F7E0A43E}">
      <dgm:prSet/>
      <dgm:spPr/>
      <dgm:t>
        <a:bodyPr/>
        <a:lstStyle/>
        <a:p>
          <a:endParaRPr kumimoji="1" lang="ja-JP" altLang="en-US"/>
        </a:p>
      </dgm:t>
    </dgm:pt>
    <dgm:pt modelId="{572C4F56-7445-48B2-9B2F-B3EB7DDBCE68}" type="sibTrans" cxnId="{79FC10A2-D771-47D3-8FAA-1966F7E0A43E}">
      <dgm:prSet/>
      <dgm:spPr/>
      <dgm:t>
        <a:bodyPr/>
        <a:lstStyle/>
        <a:p>
          <a:endParaRPr kumimoji="1" lang="ja-JP" altLang="en-US"/>
        </a:p>
      </dgm:t>
    </dgm:pt>
    <dgm:pt modelId="{6D5F937E-EB32-434D-B2EE-2839D17AF79C}">
      <dgm:prSet phldrT="[テキスト]" custT="1"/>
      <dgm:spPr/>
      <dgm:t>
        <a:bodyPr/>
        <a:lstStyle/>
        <a:p>
          <a:pPr>
            <a:buFont typeface="Arial" panose="020B0604020202020204" pitchFamily="34" charset="0"/>
            <a:buNone/>
          </a:pPr>
          <a:r>
            <a:rPr kumimoji="1" lang="ja-JP" altLang="en-US" sz="1000">
              <a:latin typeface="メイリオ" panose="020B0604030504040204" pitchFamily="50" charset="-128"/>
              <a:ea typeface="メイリオ" panose="020B0604030504040204" pitchFamily="50" charset="-128"/>
            </a:rPr>
            <a:t> トラブル</a:t>
          </a:r>
        </a:p>
      </dgm:t>
    </dgm:pt>
    <dgm:pt modelId="{68E7C6B3-D4D7-4D4F-8F60-E62D18B5E91A}" type="parTrans" cxnId="{B7FB711C-7239-4782-A63F-F6F023B8A7C6}">
      <dgm:prSet/>
      <dgm:spPr/>
      <dgm:t>
        <a:bodyPr/>
        <a:lstStyle/>
        <a:p>
          <a:endParaRPr kumimoji="1" lang="ja-JP" altLang="en-US"/>
        </a:p>
      </dgm:t>
    </dgm:pt>
    <dgm:pt modelId="{E93850CC-1633-4442-996F-201FEBF60F87}" type="sibTrans" cxnId="{B7FB711C-7239-4782-A63F-F6F023B8A7C6}">
      <dgm:prSet/>
      <dgm:spPr/>
      <dgm:t>
        <a:bodyPr/>
        <a:lstStyle/>
        <a:p>
          <a:endParaRPr kumimoji="1" lang="ja-JP" altLang="en-US"/>
        </a:p>
      </dgm:t>
    </dgm:pt>
    <dgm:pt modelId="{77A3F708-34A4-40DA-8180-E1F16C23006C}">
      <dgm:prSet phldrT="[テキスト]" custT="1"/>
      <dgm:spPr/>
      <dgm:t>
        <a:bodyPr/>
        <a:lstStyle/>
        <a:p>
          <a:pPr>
            <a:buFont typeface="Arial" panose="020B0604020202020204" pitchFamily="34" charset="0"/>
            <a:buNone/>
          </a:pPr>
          <a:r>
            <a:rPr kumimoji="1" lang="ja-JP" altLang="en-US" sz="1000">
              <a:latin typeface="メイリオ" panose="020B0604030504040204" pitchFamily="50" charset="-128"/>
              <a:ea typeface="メイリオ" panose="020B0604030504040204" pitchFamily="50" charset="-128"/>
            </a:rPr>
            <a:t> トラブルなど住環境問題</a:t>
          </a:r>
        </a:p>
      </dgm:t>
    </dgm:pt>
    <dgm:pt modelId="{B250320A-781B-478D-81C6-E0C7EA369E50}" type="parTrans" cxnId="{E96C7035-85AB-4B3E-9126-7513D6720FD9}">
      <dgm:prSet/>
      <dgm:spPr/>
      <dgm:t>
        <a:bodyPr/>
        <a:lstStyle/>
        <a:p>
          <a:endParaRPr kumimoji="1" lang="ja-JP" altLang="en-US"/>
        </a:p>
      </dgm:t>
    </dgm:pt>
    <dgm:pt modelId="{578C7598-B82C-4DC5-833F-581594805FE2}" type="sibTrans" cxnId="{E96C7035-85AB-4B3E-9126-7513D6720FD9}">
      <dgm:prSet/>
      <dgm:spPr/>
      <dgm:t>
        <a:bodyPr/>
        <a:lstStyle/>
        <a:p>
          <a:endParaRPr kumimoji="1" lang="ja-JP" altLang="en-US"/>
        </a:p>
      </dgm:t>
    </dgm:pt>
    <dgm:pt modelId="{2B95B51B-2E1C-4772-948F-3743C9ACD745}" type="pres">
      <dgm:prSet presAssocID="{0C3CABA5-68EA-431E-B0D7-F28BC76D4493}" presName="linearFlow" presStyleCnt="0">
        <dgm:presLayoutVars>
          <dgm:dir/>
          <dgm:animLvl val="lvl"/>
          <dgm:resizeHandles/>
        </dgm:presLayoutVars>
      </dgm:prSet>
      <dgm:spPr/>
    </dgm:pt>
    <dgm:pt modelId="{9FCD9E94-92EC-4BE0-9DAC-4047DD340A0E}" type="pres">
      <dgm:prSet presAssocID="{5871E1A3-BD68-486E-B088-F139222C5977}" presName="compositeNode" presStyleCnt="0">
        <dgm:presLayoutVars>
          <dgm:bulletEnabled val="1"/>
        </dgm:presLayoutVars>
      </dgm:prSet>
      <dgm:spPr/>
    </dgm:pt>
    <dgm:pt modelId="{06101757-0A28-4710-8A91-A4F975438260}" type="pres">
      <dgm:prSet presAssocID="{5871E1A3-BD68-486E-B088-F139222C5977}" presName="image" presStyleLbl="fgImgPlace1" presStyleIdx="0" presStyleCnt="2" custLinFactNeighborX="-9864" custLinFactNeighborY="-6966"/>
      <dgm:spPr>
        <a:blipFill>
          <a:blip xmlns:r="http://schemas.openxmlformats.org/officeDocument/2006/relationships" r:embed="rId1"/>
          <a:srcRect/>
          <a:stretch>
            <a:fillRect/>
          </a:stretch>
        </a:blipFill>
        <a:ln>
          <a:noFill/>
        </a:ln>
      </dgm:spPr>
    </dgm:pt>
    <dgm:pt modelId="{194EAE5F-BD99-4C90-AF0C-18BDC9FBBC6C}" type="pres">
      <dgm:prSet presAssocID="{5871E1A3-BD68-486E-B088-F139222C5977}" presName="childNode" presStyleLbl="node1" presStyleIdx="0" presStyleCnt="2" custScaleY="106201">
        <dgm:presLayoutVars>
          <dgm:bulletEnabled val="1"/>
        </dgm:presLayoutVars>
      </dgm:prSet>
      <dgm:spPr/>
    </dgm:pt>
    <dgm:pt modelId="{E6FD66F0-04BC-409B-84DF-4FE6B9DD3768}" type="pres">
      <dgm:prSet presAssocID="{5871E1A3-BD68-486E-B088-F139222C5977}" presName="parentNode" presStyleLbl="revTx" presStyleIdx="0" presStyleCnt="2" custLinFactX="300000" custLinFactNeighborX="339539" custLinFactNeighborY="4693">
        <dgm:presLayoutVars>
          <dgm:chMax val="0"/>
          <dgm:bulletEnabled val="1"/>
        </dgm:presLayoutVars>
      </dgm:prSet>
      <dgm:spPr/>
    </dgm:pt>
    <dgm:pt modelId="{390C670F-FDAF-44B6-A978-FC25AFF0ACBA}" type="pres">
      <dgm:prSet presAssocID="{37C398AB-936A-4CBE-8F4A-AD7BB52B0288}" presName="sibTrans" presStyleCnt="0"/>
      <dgm:spPr/>
    </dgm:pt>
    <dgm:pt modelId="{D303D27B-FBB1-4C5D-AA47-D42CAE29326F}" type="pres">
      <dgm:prSet presAssocID="{2B721E89-10E6-4ABE-A2EE-737754D314EC}" presName="compositeNode" presStyleCnt="0">
        <dgm:presLayoutVars>
          <dgm:bulletEnabled val="1"/>
        </dgm:presLayoutVars>
      </dgm:prSet>
      <dgm:spPr/>
    </dgm:pt>
    <dgm:pt modelId="{3D1D5C07-034F-477E-A441-2F09B1C8114E}" type="pres">
      <dgm:prSet presAssocID="{2B721E89-10E6-4ABE-A2EE-737754D314EC}" presName="image" presStyleLbl="fgImgPlace1" presStyleIdx="1" presStyleCnt="2" custScaleX="114112" custLinFactNeighborX="-9762" custLinFactNeighborY="-9170"/>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dgm:spPr>
    </dgm:pt>
    <dgm:pt modelId="{AC604783-9BC8-44A5-A4BC-A471564628A6}" type="pres">
      <dgm:prSet presAssocID="{2B721E89-10E6-4ABE-A2EE-737754D314EC}" presName="childNode" presStyleLbl="node1" presStyleIdx="1" presStyleCnt="2" custScaleY="105319">
        <dgm:presLayoutVars>
          <dgm:bulletEnabled val="1"/>
        </dgm:presLayoutVars>
      </dgm:prSet>
      <dgm:spPr/>
    </dgm:pt>
    <dgm:pt modelId="{A1881D0B-028A-42C3-92AC-7F8F7488DF2F}" type="pres">
      <dgm:prSet presAssocID="{2B721E89-10E6-4ABE-A2EE-737754D314EC}" presName="parentNode" presStyleLbl="revTx" presStyleIdx="1" presStyleCnt="2" custLinFactX="-26650" custLinFactNeighborX="-100000" custLinFactNeighborY="13027">
        <dgm:presLayoutVars>
          <dgm:chMax val="0"/>
          <dgm:bulletEnabled val="1"/>
        </dgm:presLayoutVars>
      </dgm:prSet>
      <dgm:spPr/>
    </dgm:pt>
  </dgm:ptLst>
  <dgm:cxnLst>
    <dgm:cxn modelId="{C4B16908-3E6D-45E8-8DAA-94B0BC37B71A}" type="presOf" srcId="{77A3F708-34A4-40DA-8180-E1F16C23006C}" destId="{AC604783-9BC8-44A5-A4BC-A471564628A6}" srcOrd="0" destOrd="7" presId="urn:microsoft.com/office/officeart/2005/8/layout/hList2"/>
    <dgm:cxn modelId="{1EA5801B-EFA9-4642-8913-6138A996BDF1}" type="presOf" srcId="{5871E1A3-BD68-486E-B088-F139222C5977}" destId="{E6FD66F0-04BC-409B-84DF-4FE6B9DD3768}" srcOrd="0" destOrd="0" presId="urn:microsoft.com/office/officeart/2005/8/layout/hList2"/>
    <dgm:cxn modelId="{B7FB711C-7239-4782-A63F-F6F023B8A7C6}" srcId="{2B721E89-10E6-4ABE-A2EE-737754D314EC}" destId="{6D5F937E-EB32-434D-B2EE-2839D17AF79C}" srcOrd="5" destOrd="0" parTransId="{68E7C6B3-D4D7-4D4F-8F60-E62D18B5E91A}" sibTransId="{E93850CC-1633-4442-996F-201FEBF60F87}"/>
    <dgm:cxn modelId="{6EA2FB20-7BD6-4C48-A24B-6E30C87E4243}" type="presOf" srcId="{D2B696DE-F9CB-4414-94CA-3F20B4A37DF5}" destId="{AC604783-9BC8-44A5-A4BC-A471564628A6}" srcOrd="0" destOrd="1" presId="urn:microsoft.com/office/officeart/2005/8/layout/hList2"/>
    <dgm:cxn modelId="{FFE8ED31-3D46-415A-BDA2-2A61907F5589}" type="presOf" srcId="{EA3496C4-5306-454F-9020-14C6D372C583}" destId="{194EAE5F-BD99-4C90-AF0C-18BDC9FBBC6C}" srcOrd="0" destOrd="4" presId="urn:microsoft.com/office/officeart/2005/8/layout/hList2"/>
    <dgm:cxn modelId="{E7770335-525B-43F1-A843-301463DAED4A}" srcId="{2B721E89-10E6-4ABE-A2EE-737754D314EC}" destId="{AFFC1183-A59A-4357-B178-7A8D9BFCF29A}" srcOrd="3" destOrd="0" parTransId="{53463169-0E3D-4D40-A53D-2D6F8622E321}" sibTransId="{493F22A4-CE88-4B0C-B981-2DEF2A8EF6BA}"/>
    <dgm:cxn modelId="{E96C7035-85AB-4B3E-9126-7513D6720FD9}" srcId="{2B721E89-10E6-4ABE-A2EE-737754D314EC}" destId="{77A3F708-34A4-40DA-8180-E1F16C23006C}" srcOrd="7" destOrd="0" parTransId="{B250320A-781B-478D-81C6-E0C7EA369E50}" sibTransId="{578C7598-B82C-4DC5-833F-581594805FE2}"/>
    <dgm:cxn modelId="{80872E37-63CA-4D60-9C89-17F120ABBB30}" srcId="{2B721E89-10E6-4ABE-A2EE-737754D314EC}" destId="{F15ED16A-85A7-497E-9A91-44BC2A6FE85B}" srcOrd="2" destOrd="0" parTransId="{26472713-8324-4000-A982-EA02DD68BA8B}" sibTransId="{87FFD5AE-FFDF-4EAB-AB91-71033BDFB8A0}"/>
    <dgm:cxn modelId="{27E4FA37-E6C0-40F4-AC64-EA1653AE108C}" type="presOf" srcId="{2B721E89-10E6-4ABE-A2EE-737754D314EC}" destId="{A1881D0B-028A-42C3-92AC-7F8F7488DF2F}" srcOrd="0" destOrd="0" presId="urn:microsoft.com/office/officeart/2005/8/layout/hList2"/>
    <dgm:cxn modelId="{8F27905F-8D7B-4FA3-8967-F890D0ECEBD7}" type="presOf" srcId="{1FDF5BE1-3929-4336-A3C4-03185CD7578D}" destId="{AC604783-9BC8-44A5-A4BC-A471564628A6}" srcOrd="0" destOrd="4" presId="urn:microsoft.com/office/officeart/2005/8/layout/hList2"/>
    <dgm:cxn modelId="{DAC2B842-700D-4F51-9A73-DE2F2D034298}" srcId="{2B721E89-10E6-4ABE-A2EE-737754D314EC}" destId="{BA1D8AB1-A687-40DC-968D-92CE1FA0C1F3}" srcOrd="0" destOrd="0" parTransId="{89D3FD5D-D714-4711-A60C-5ED247CCBFF6}" sibTransId="{EF2CDAB1-28A2-4C93-9D65-7D569B5BB228}"/>
    <dgm:cxn modelId="{BB8AC343-A9C1-4457-A583-2AD0CAB38391}" type="presOf" srcId="{0C3CABA5-68EA-431E-B0D7-F28BC76D4493}" destId="{2B95B51B-2E1C-4772-948F-3743C9ACD745}" srcOrd="0" destOrd="0" presId="urn:microsoft.com/office/officeart/2005/8/layout/hList2"/>
    <dgm:cxn modelId="{E549404C-6BB2-42D3-84B2-4990D7A5B2EA}" srcId="{2B721E89-10E6-4ABE-A2EE-737754D314EC}" destId="{EEF1DDFC-10F7-4CEE-B923-15CF1BA0EADB}" srcOrd="8" destOrd="0" parTransId="{340078B5-0889-4C11-BC05-66116F78D332}" sibTransId="{67EBA78A-4560-4162-B61C-CB5D7136CA32}"/>
    <dgm:cxn modelId="{5AC6A44C-E429-41B5-93D6-6B31676FFA01}" type="presOf" srcId="{89268272-4E0B-4FCD-B46B-4E497CC1BC61}" destId="{194EAE5F-BD99-4C90-AF0C-18BDC9FBBC6C}" srcOrd="0" destOrd="7" presId="urn:microsoft.com/office/officeart/2005/8/layout/hList2"/>
    <dgm:cxn modelId="{4335AE6D-BCD0-4643-83E6-DEB340C20775}" srcId="{5871E1A3-BD68-486E-B088-F139222C5977}" destId="{CF1C9BA8-2325-4F83-BD2D-D8F77D03192B}" srcOrd="6" destOrd="0" parTransId="{7DA02078-C343-4406-8300-6CA2E423A8CE}" sibTransId="{A5B4D395-53E2-4731-AB27-03C1CED99F44}"/>
    <dgm:cxn modelId="{FB97794F-AE0D-45A8-AD78-B0230C9D86EA}" type="presOf" srcId="{D1D20CF6-C61C-4E99-B453-3A1C0348388C}" destId="{194EAE5F-BD99-4C90-AF0C-18BDC9FBBC6C}" srcOrd="0" destOrd="0" presId="urn:microsoft.com/office/officeart/2005/8/layout/hList2"/>
    <dgm:cxn modelId="{0FD1F04F-431F-4B8D-80CF-5E374EE3B643}" srcId="{5871E1A3-BD68-486E-B088-F139222C5977}" destId="{FB134E7A-C652-4A90-AB6D-11E5A0AD6294}" srcOrd="2" destOrd="0" parTransId="{C32DDE9C-0ED1-475A-B8B3-CC77354ACA6D}" sibTransId="{CE5841BC-88DB-4299-8BAF-B518D6CAB726}"/>
    <dgm:cxn modelId="{10A7AA72-5849-42E5-9B6B-15BFF9ACD05E}" type="presOf" srcId="{856ED83E-216A-4BE5-BFC5-DB1D50964D88}" destId="{AC604783-9BC8-44A5-A4BC-A471564628A6}" srcOrd="0" destOrd="6" presId="urn:microsoft.com/office/officeart/2005/8/layout/hList2"/>
    <dgm:cxn modelId="{3C216F73-C6FD-40BC-966D-FEF8384A9404}" srcId="{5871E1A3-BD68-486E-B088-F139222C5977}" destId="{EA3496C4-5306-454F-9020-14C6D372C583}" srcOrd="4" destOrd="0" parTransId="{B9EEBCFE-C950-4654-BC31-80B2660D2333}" sibTransId="{54A38535-6A9A-49F6-8527-5FE420E8BFB2}"/>
    <dgm:cxn modelId="{86D09353-AEA2-4353-A9C1-D1E226A33223}" srcId="{0C3CABA5-68EA-431E-B0D7-F28BC76D4493}" destId="{5871E1A3-BD68-486E-B088-F139222C5977}" srcOrd="0" destOrd="0" parTransId="{0612130B-F40F-4193-A91F-6243A8C99EB7}" sibTransId="{37C398AB-936A-4CBE-8F4A-AD7BB52B0288}"/>
    <dgm:cxn modelId="{6C28C776-50FC-4588-9DC3-4DF4168DDAFC}" type="presOf" srcId="{3FA3A6FA-E562-4416-844E-15EA1A025D08}" destId="{194EAE5F-BD99-4C90-AF0C-18BDC9FBBC6C}" srcOrd="0" destOrd="3" presId="urn:microsoft.com/office/officeart/2005/8/layout/hList2"/>
    <dgm:cxn modelId="{EBEACA77-ADDB-4E5F-AF22-B880DA151E7C}" type="presOf" srcId="{BA1D8AB1-A687-40DC-968D-92CE1FA0C1F3}" destId="{AC604783-9BC8-44A5-A4BC-A471564628A6}" srcOrd="0" destOrd="0" presId="urn:microsoft.com/office/officeart/2005/8/layout/hList2"/>
    <dgm:cxn modelId="{49EF5381-AD73-4356-8702-F3F19E02A744}" srcId="{5871E1A3-BD68-486E-B088-F139222C5977}" destId="{8445BE41-24AB-4E03-AB3D-9623C3E11AE7}" srcOrd="5" destOrd="0" parTransId="{47283DCA-5578-4F61-AFB6-8D9FB5CDA1E6}" sibTransId="{F62FBD53-6E68-42EC-8877-7BF7FCF9FF86}"/>
    <dgm:cxn modelId="{4386D581-4E2E-43A7-9454-6E11590CBE81}" srcId="{5871E1A3-BD68-486E-B088-F139222C5977}" destId="{89268272-4E0B-4FCD-B46B-4E497CC1BC61}" srcOrd="7" destOrd="0" parTransId="{40BAF7B7-EC4C-4800-8A8A-BBFCA8BD4956}" sibTransId="{6A237FAA-938E-4A9B-A48F-B41C12F3954E}"/>
    <dgm:cxn modelId="{18BD4C8D-8B2B-45A7-832D-2EC2CDB746DD}" type="presOf" srcId="{FB134E7A-C652-4A90-AB6D-11E5A0AD6294}" destId="{194EAE5F-BD99-4C90-AF0C-18BDC9FBBC6C}" srcOrd="0" destOrd="2" presId="urn:microsoft.com/office/officeart/2005/8/layout/hList2"/>
    <dgm:cxn modelId="{85F31396-3274-49BB-A320-9FA3315E472A}" type="presOf" srcId="{A69567A4-6ED7-4BC2-BC4E-9E7D079C3A64}" destId="{194EAE5F-BD99-4C90-AF0C-18BDC9FBBC6C}" srcOrd="0" destOrd="1" presId="urn:microsoft.com/office/officeart/2005/8/layout/hList2"/>
    <dgm:cxn modelId="{24306C96-4B39-4539-A15F-7934AA125573}" type="presOf" srcId="{AFFC1183-A59A-4357-B178-7A8D9BFCF29A}" destId="{AC604783-9BC8-44A5-A4BC-A471564628A6}" srcOrd="0" destOrd="3" presId="urn:microsoft.com/office/officeart/2005/8/layout/hList2"/>
    <dgm:cxn modelId="{AFE1B397-80AB-4237-958F-E155F344FAEE}" type="presOf" srcId="{CF1C9BA8-2325-4F83-BD2D-D8F77D03192B}" destId="{194EAE5F-BD99-4C90-AF0C-18BDC9FBBC6C}" srcOrd="0" destOrd="6" presId="urn:microsoft.com/office/officeart/2005/8/layout/hList2"/>
    <dgm:cxn modelId="{515EC898-1040-452D-813B-9001054F53DE}" srcId="{5871E1A3-BD68-486E-B088-F139222C5977}" destId="{D1D20CF6-C61C-4E99-B453-3A1C0348388C}" srcOrd="0" destOrd="0" parTransId="{34D22A5E-0B6D-411B-BB88-153AB4B3D5A4}" sibTransId="{4169E038-BF61-440E-BF57-421CEE6AD691}"/>
    <dgm:cxn modelId="{4A6F0BA0-A072-4CA4-8DA1-26DD56AAC892}" type="presOf" srcId="{EEF1DDFC-10F7-4CEE-B923-15CF1BA0EADB}" destId="{AC604783-9BC8-44A5-A4BC-A471564628A6}" srcOrd="0" destOrd="8" presId="urn:microsoft.com/office/officeart/2005/8/layout/hList2"/>
    <dgm:cxn modelId="{79FC10A2-D771-47D3-8FAA-1966F7E0A43E}" srcId="{2B721E89-10E6-4ABE-A2EE-737754D314EC}" destId="{D2B696DE-F9CB-4414-94CA-3F20B4A37DF5}" srcOrd="1" destOrd="0" parTransId="{A273A593-4F69-4A77-B276-2DCE430925D8}" sibTransId="{572C4F56-7445-48B2-9B2F-B3EB7DDBCE68}"/>
    <dgm:cxn modelId="{66E488AF-ECE0-4BBA-A38D-2D78114526AA}" srcId="{2B721E89-10E6-4ABE-A2EE-737754D314EC}" destId="{856ED83E-216A-4BE5-BFC5-DB1D50964D88}" srcOrd="6" destOrd="0" parTransId="{6A67981E-F65E-4E12-812A-B9C49F9507D9}" sibTransId="{E2425B0C-E70C-4F47-AEBE-E3EBA36C0582}"/>
    <dgm:cxn modelId="{3EC06BB0-479C-451E-9B43-67CF66CA2A02}" type="presOf" srcId="{6D5F937E-EB32-434D-B2EE-2839D17AF79C}" destId="{AC604783-9BC8-44A5-A4BC-A471564628A6}" srcOrd="0" destOrd="5" presId="urn:microsoft.com/office/officeart/2005/8/layout/hList2"/>
    <dgm:cxn modelId="{86B629B3-7DAB-49FB-8F44-B58B44687AB2}" srcId="{0C3CABA5-68EA-431E-B0D7-F28BC76D4493}" destId="{2B721E89-10E6-4ABE-A2EE-737754D314EC}" srcOrd="1" destOrd="0" parTransId="{6EAC0FA0-1147-4E1F-B189-CB6591AE1A08}" sibTransId="{D7F3F76E-8D21-4D61-AC8F-57B261DD72C8}"/>
    <dgm:cxn modelId="{30FD38B8-A35E-439A-A350-0CEF773B7674}" srcId="{2B721E89-10E6-4ABE-A2EE-737754D314EC}" destId="{1FDF5BE1-3929-4336-A3C4-03185CD7578D}" srcOrd="4" destOrd="0" parTransId="{E3B73D4F-6EC5-4FC5-8C37-E429990F729F}" sibTransId="{7CF7ED6B-9495-459B-A226-7069FDE6A0B7}"/>
    <dgm:cxn modelId="{FAC3F1D6-343C-4B31-AFDF-D73AC84CA382}" srcId="{5871E1A3-BD68-486E-B088-F139222C5977}" destId="{3FA3A6FA-E562-4416-844E-15EA1A025D08}" srcOrd="3" destOrd="0" parTransId="{597FD74E-1BBA-4CE9-8EF6-A382734938DF}" sibTransId="{B5871D2E-ED1E-4A32-84DC-5C41DEE510F4}"/>
    <dgm:cxn modelId="{74C928DC-68AB-4A8D-9F64-3069D97FA388}" type="presOf" srcId="{F15ED16A-85A7-497E-9A91-44BC2A6FE85B}" destId="{AC604783-9BC8-44A5-A4BC-A471564628A6}" srcOrd="0" destOrd="2" presId="urn:microsoft.com/office/officeart/2005/8/layout/hList2"/>
    <dgm:cxn modelId="{6A2C2DF5-3346-4C43-9CBE-DA2CB7D4BB07}" type="presOf" srcId="{8445BE41-24AB-4E03-AB3D-9623C3E11AE7}" destId="{194EAE5F-BD99-4C90-AF0C-18BDC9FBBC6C}" srcOrd="0" destOrd="5" presId="urn:microsoft.com/office/officeart/2005/8/layout/hList2"/>
    <dgm:cxn modelId="{122A3CFB-9961-4A83-BD46-33A730CF411B}" srcId="{5871E1A3-BD68-486E-B088-F139222C5977}" destId="{A69567A4-6ED7-4BC2-BC4E-9E7D079C3A64}" srcOrd="1" destOrd="0" parTransId="{C9AF26FC-B18B-49C0-9EFB-B7244677BB9F}" sibTransId="{32453E6F-3194-4F18-B23C-1963855FDE3D}"/>
    <dgm:cxn modelId="{84B89D04-4ABD-4D0F-BE50-7CFC8E5FFDD3}" type="presParOf" srcId="{2B95B51B-2E1C-4772-948F-3743C9ACD745}" destId="{9FCD9E94-92EC-4BE0-9DAC-4047DD340A0E}" srcOrd="0" destOrd="0" presId="urn:microsoft.com/office/officeart/2005/8/layout/hList2"/>
    <dgm:cxn modelId="{120116CB-4FD0-42C2-A0B9-D24F035FE377}" type="presParOf" srcId="{9FCD9E94-92EC-4BE0-9DAC-4047DD340A0E}" destId="{06101757-0A28-4710-8A91-A4F975438260}" srcOrd="0" destOrd="0" presId="urn:microsoft.com/office/officeart/2005/8/layout/hList2"/>
    <dgm:cxn modelId="{6CAD909C-4DD1-42DB-A591-066EC1E25D37}" type="presParOf" srcId="{9FCD9E94-92EC-4BE0-9DAC-4047DD340A0E}" destId="{194EAE5F-BD99-4C90-AF0C-18BDC9FBBC6C}" srcOrd="1" destOrd="0" presId="urn:microsoft.com/office/officeart/2005/8/layout/hList2"/>
    <dgm:cxn modelId="{DE8DEB2B-4737-47CC-965C-9FBA74B86438}" type="presParOf" srcId="{9FCD9E94-92EC-4BE0-9DAC-4047DD340A0E}" destId="{E6FD66F0-04BC-409B-84DF-4FE6B9DD3768}" srcOrd="2" destOrd="0" presId="urn:microsoft.com/office/officeart/2005/8/layout/hList2"/>
    <dgm:cxn modelId="{9080A07D-415D-4718-A2C3-CA03C1F6E967}" type="presParOf" srcId="{2B95B51B-2E1C-4772-948F-3743C9ACD745}" destId="{390C670F-FDAF-44B6-A978-FC25AFF0ACBA}" srcOrd="1" destOrd="0" presId="urn:microsoft.com/office/officeart/2005/8/layout/hList2"/>
    <dgm:cxn modelId="{406851EB-A821-4FC8-B04C-D3C70BFE4D9E}" type="presParOf" srcId="{2B95B51B-2E1C-4772-948F-3743C9ACD745}" destId="{D303D27B-FBB1-4C5D-AA47-D42CAE29326F}" srcOrd="2" destOrd="0" presId="urn:microsoft.com/office/officeart/2005/8/layout/hList2"/>
    <dgm:cxn modelId="{05E9D297-A1CA-4680-ADAF-A2AD55087A2A}" type="presParOf" srcId="{D303D27B-FBB1-4C5D-AA47-D42CAE29326F}" destId="{3D1D5C07-034F-477E-A441-2F09B1C8114E}" srcOrd="0" destOrd="0" presId="urn:microsoft.com/office/officeart/2005/8/layout/hList2"/>
    <dgm:cxn modelId="{1B74E8A6-283E-4F83-A711-3560D717C402}" type="presParOf" srcId="{D303D27B-FBB1-4C5D-AA47-D42CAE29326F}" destId="{AC604783-9BC8-44A5-A4BC-A471564628A6}" srcOrd="1" destOrd="0" presId="urn:microsoft.com/office/officeart/2005/8/layout/hList2"/>
    <dgm:cxn modelId="{11B03CBF-DB56-4D1E-9449-0A8BBB192C2E}" type="presParOf" srcId="{D303D27B-FBB1-4C5D-AA47-D42CAE29326F}" destId="{A1881D0B-028A-42C3-92AC-7F8F7488DF2F}"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19654E-0802-4C9A-BF9B-9563F92EEDF8}" type="doc">
      <dgm:prSet loTypeId="urn:microsoft.com/office/officeart/2005/8/layout/arrow4" loCatId="relationship" qsTypeId="urn:microsoft.com/office/officeart/2005/8/quickstyle/simple1" qsCatId="simple" csTypeId="urn:microsoft.com/office/officeart/2005/8/colors/accent2_2" csCatId="accent2" phldr="1"/>
      <dgm:spPr/>
      <dgm:t>
        <a:bodyPr/>
        <a:lstStyle/>
        <a:p>
          <a:endParaRPr kumimoji="1" lang="ja-JP" altLang="en-US"/>
        </a:p>
      </dgm:t>
    </dgm:pt>
    <dgm:pt modelId="{85FD4E23-3754-4EEC-9031-EB4CCB17FA62}">
      <dgm:prSet phldrT="[テキスト]" custT="1"/>
      <dgm:spPr/>
      <dgm:t>
        <a:bodyPr/>
        <a:lstStyle/>
        <a:p>
          <a:r>
            <a:rPr kumimoji="1" lang="ja-JP" altLang="en-US" sz="11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最近こんなことが起こっていませんか？</a:t>
          </a:r>
          <a:endParaRPr kumimoji="1" lang="en-US" altLang="ja-JP" sz="11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gm:t>
    </dgm:pt>
    <dgm:pt modelId="{C10E33B2-9964-4230-8F7A-E2167CF9B86B}" type="parTrans" cxnId="{7A827E19-3E7E-4EDB-AE37-338F9A93BEF0}">
      <dgm:prSet/>
      <dgm:spPr/>
      <dgm:t>
        <a:bodyPr/>
        <a:lstStyle/>
        <a:p>
          <a:endParaRPr kumimoji="1" lang="ja-JP" altLang="en-US"/>
        </a:p>
      </dgm:t>
    </dgm:pt>
    <dgm:pt modelId="{1D7AA63C-8D42-42D3-8DCD-762C931FDD5D}" type="sibTrans" cxnId="{7A827E19-3E7E-4EDB-AE37-338F9A93BEF0}">
      <dgm:prSet/>
      <dgm:spPr/>
      <dgm:t>
        <a:bodyPr/>
        <a:lstStyle/>
        <a:p>
          <a:endParaRPr kumimoji="1" lang="ja-JP" altLang="en-US"/>
        </a:p>
      </dgm:t>
    </dgm:pt>
    <dgm:pt modelId="{19B2A368-6ABE-4E86-BE1D-D4666C1E28C4}">
      <dgm:prSet phldrT="[テキスト]" custT="1"/>
      <dgm:spPr/>
      <dgm:t>
        <a:bodyPr/>
        <a:lstStyle/>
        <a:p>
          <a:r>
            <a:rPr kumimoji="1" lang="ja-JP" altLang="en-US" sz="11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管理監督者のストレスはこんな特徴があります</a:t>
          </a:r>
        </a:p>
      </dgm:t>
    </dgm:pt>
    <dgm:pt modelId="{11D732B3-53EF-4E78-A9E9-585E0116E5E1}" type="parTrans" cxnId="{98F474F3-6339-455F-B28D-6CFEF9298B27}">
      <dgm:prSet/>
      <dgm:spPr/>
      <dgm:t>
        <a:bodyPr/>
        <a:lstStyle/>
        <a:p>
          <a:endParaRPr kumimoji="1" lang="ja-JP" altLang="en-US"/>
        </a:p>
      </dgm:t>
    </dgm:pt>
    <dgm:pt modelId="{E6157BA6-B618-426F-BC53-6A375829DD74}" type="sibTrans" cxnId="{98F474F3-6339-455F-B28D-6CFEF9298B27}">
      <dgm:prSet/>
      <dgm:spPr/>
      <dgm:t>
        <a:bodyPr/>
        <a:lstStyle/>
        <a:p>
          <a:endParaRPr kumimoji="1" lang="ja-JP" altLang="en-US"/>
        </a:p>
      </dgm:t>
    </dgm:pt>
    <dgm:pt modelId="{8033D64C-A3C3-42F9-BBFF-06E7750F3485}" type="pres">
      <dgm:prSet presAssocID="{1B19654E-0802-4C9A-BF9B-9563F92EEDF8}" presName="compositeShape" presStyleCnt="0">
        <dgm:presLayoutVars>
          <dgm:chMax val="2"/>
          <dgm:dir/>
          <dgm:resizeHandles val="exact"/>
        </dgm:presLayoutVars>
      </dgm:prSet>
      <dgm:spPr/>
    </dgm:pt>
    <dgm:pt modelId="{BDCC19F6-C505-4BBE-8552-41A50B4FEFA6}" type="pres">
      <dgm:prSet presAssocID="{85FD4E23-3754-4EEC-9031-EB4CCB17FA62}" presName="upArrow" presStyleLbl="node1" presStyleIdx="0" presStyleCnt="2"/>
      <dgm:spPr/>
    </dgm:pt>
    <dgm:pt modelId="{82143E35-FF22-4132-8D64-A24320295AEC}" type="pres">
      <dgm:prSet presAssocID="{85FD4E23-3754-4EEC-9031-EB4CCB17FA62}" presName="upArrowText" presStyleLbl="revTx" presStyleIdx="0" presStyleCnt="2" custScaleX="102871" custLinFactNeighborX="2369" custLinFactNeighborY="12297">
        <dgm:presLayoutVars>
          <dgm:chMax val="0"/>
          <dgm:bulletEnabled val="1"/>
        </dgm:presLayoutVars>
      </dgm:prSet>
      <dgm:spPr/>
    </dgm:pt>
    <dgm:pt modelId="{82CC5AAB-EA2A-42F6-B51D-89B880DE4CF5}" type="pres">
      <dgm:prSet presAssocID="{19B2A368-6ABE-4E86-BE1D-D4666C1E28C4}" presName="downArrow" presStyleLbl="node1" presStyleIdx="1" presStyleCnt="2" custLinFactNeighborY="-7038"/>
      <dgm:spPr/>
    </dgm:pt>
    <dgm:pt modelId="{FB4638E7-7C1C-48BE-95FE-0C4033E5331E}" type="pres">
      <dgm:prSet presAssocID="{19B2A368-6ABE-4E86-BE1D-D4666C1E28C4}" presName="downArrowText" presStyleLbl="revTx" presStyleIdx="1" presStyleCnt="2" custScaleX="122987" custLinFactNeighborX="12938" custLinFactNeighborY="4642">
        <dgm:presLayoutVars>
          <dgm:chMax val="0"/>
          <dgm:bulletEnabled val="1"/>
        </dgm:presLayoutVars>
      </dgm:prSet>
      <dgm:spPr/>
    </dgm:pt>
  </dgm:ptLst>
  <dgm:cxnLst>
    <dgm:cxn modelId="{7A827E19-3E7E-4EDB-AE37-338F9A93BEF0}" srcId="{1B19654E-0802-4C9A-BF9B-9563F92EEDF8}" destId="{85FD4E23-3754-4EEC-9031-EB4CCB17FA62}" srcOrd="0" destOrd="0" parTransId="{C10E33B2-9964-4230-8F7A-E2167CF9B86B}" sibTransId="{1D7AA63C-8D42-42D3-8DCD-762C931FDD5D}"/>
    <dgm:cxn modelId="{060F4923-65EB-4008-967A-653297423618}" type="presOf" srcId="{1B19654E-0802-4C9A-BF9B-9563F92EEDF8}" destId="{8033D64C-A3C3-42F9-BBFF-06E7750F3485}" srcOrd="0" destOrd="0" presId="urn:microsoft.com/office/officeart/2005/8/layout/arrow4"/>
    <dgm:cxn modelId="{0CEEC449-D2A2-4D03-BF1B-1EE38F2D22DC}" type="presOf" srcId="{85FD4E23-3754-4EEC-9031-EB4CCB17FA62}" destId="{82143E35-FF22-4132-8D64-A24320295AEC}" srcOrd="0" destOrd="0" presId="urn:microsoft.com/office/officeart/2005/8/layout/arrow4"/>
    <dgm:cxn modelId="{214B5B8A-55A1-4FF4-9CA6-5AEFAE30B51C}" type="presOf" srcId="{19B2A368-6ABE-4E86-BE1D-D4666C1E28C4}" destId="{FB4638E7-7C1C-48BE-95FE-0C4033E5331E}" srcOrd="0" destOrd="0" presId="urn:microsoft.com/office/officeart/2005/8/layout/arrow4"/>
    <dgm:cxn modelId="{98F474F3-6339-455F-B28D-6CFEF9298B27}" srcId="{1B19654E-0802-4C9A-BF9B-9563F92EEDF8}" destId="{19B2A368-6ABE-4E86-BE1D-D4666C1E28C4}" srcOrd="1" destOrd="0" parTransId="{11D732B3-53EF-4E78-A9E9-585E0116E5E1}" sibTransId="{E6157BA6-B618-426F-BC53-6A375829DD74}"/>
    <dgm:cxn modelId="{AD2BDAA0-9176-42A1-9FAA-9FB4E686DBEF}" type="presParOf" srcId="{8033D64C-A3C3-42F9-BBFF-06E7750F3485}" destId="{BDCC19F6-C505-4BBE-8552-41A50B4FEFA6}" srcOrd="0" destOrd="0" presId="urn:microsoft.com/office/officeart/2005/8/layout/arrow4"/>
    <dgm:cxn modelId="{0BF3BCE0-D3C8-42CF-9764-5ADAD2581902}" type="presParOf" srcId="{8033D64C-A3C3-42F9-BBFF-06E7750F3485}" destId="{82143E35-FF22-4132-8D64-A24320295AEC}" srcOrd="1" destOrd="0" presId="urn:microsoft.com/office/officeart/2005/8/layout/arrow4"/>
    <dgm:cxn modelId="{26D9C5D1-E455-41F4-9F69-4A96B6A9BEE2}" type="presParOf" srcId="{8033D64C-A3C3-42F9-BBFF-06E7750F3485}" destId="{82CC5AAB-EA2A-42F6-B51D-89B880DE4CF5}" srcOrd="2" destOrd="0" presId="urn:microsoft.com/office/officeart/2005/8/layout/arrow4"/>
    <dgm:cxn modelId="{FF619F9E-FAAE-4417-B9E4-4F5A1B6EAA58}" type="presParOf" srcId="{8033D64C-A3C3-42F9-BBFF-06E7750F3485}" destId="{FB4638E7-7C1C-48BE-95FE-0C4033E5331E}" srcOrd="3" destOrd="0" presId="urn:microsoft.com/office/officeart/2005/8/layout/arrow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D3C826-D57A-4825-A681-FA715164761C}"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kumimoji="1" lang="ja-JP" altLang="en-US"/>
        </a:p>
      </dgm:t>
    </dgm:pt>
    <dgm:pt modelId="{845C45EE-290C-46A6-B19A-182B4520896D}">
      <dgm:prSet phldrT="[テキスト]"/>
      <dgm:spPr/>
      <dgm:t>
        <a:bodyPr/>
        <a:lstStyle/>
        <a:p>
          <a:r>
            <a:rPr kumimoji="1" lang="ja-JP" altLang="en-US">
              <a:latin typeface="メイリオ" panose="020B0604030504040204" pitchFamily="50" charset="-128"/>
              <a:ea typeface="メイリオ" panose="020B0604030504040204" pitchFamily="50" charset="-128"/>
            </a:rPr>
            <a:t>３０代</a:t>
          </a:r>
          <a:endParaRPr kumimoji="1" lang="en-US" altLang="ja-JP">
            <a:latin typeface="メイリオ" panose="020B0604030504040204" pitchFamily="50" charset="-128"/>
            <a:ea typeface="メイリオ" panose="020B0604030504040204" pitchFamily="50" charset="-128"/>
          </a:endParaRPr>
        </a:p>
        <a:p>
          <a:r>
            <a:rPr kumimoji="1" lang="ja-JP" altLang="en-US">
              <a:latin typeface="メイリオ" panose="020B0604030504040204" pitchFamily="50" charset="-128"/>
              <a:ea typeface="メイリオ" panose="020B0604030504040204" pitchFamily="50" charset="-128"/>
            </a:rPr>
            <a:t>４０代</a:t>
          </a:r>
        </a:p>
      </dgm:t>
    </dgm:pt>
    <dgm:pt modelId="{B359E50B-3352-43D2-8023-06B7D925A5A2}" type="parTrans" cxnId="{A2A2DE67-6489-49B7-A53E-85470E055881}">
      <dgm:prSet/>
      <dgm:spPr/>
      <dgm:t>
        <a:bodyPr/>
        <a:lstStyle/>
        <a:p>
          <a:endParaRPr kumimoji="1" lang="ja-JP" altLang="en-US"/>
        </a:p>
      </dgm:t>
    </dgm:pt>
    <dgm:pt modelId="{0A337D45-DBC1-418B-B1F0-9E7143B61935}" type="sibTrans" cxnId="{A2A2DE67-6489-49B7-A53E-85470E055881}">
      <dgm:prSet/>
      <dgm:spPr/>
      <dgm:t>
        <a:bodyPr/>
        <a:lstStyle/>
        <a:p>
          <a:endParaRPr kumimoji="1" lang="ja-JP" altLang="en-US"/>
        </a:p>
      </dgm:t>
    </dgm:pt>
    <dgm:pt modelId="{23F37220-C015-4FB7-B0E4-6D083D78F8ED}">
      <dgm:prSet phldrT="[テキスト]" custT="1"/>
      <dgm:spPr/>
      <dgm:t>
        <a:bodyPr/>
        <a:lstStyle/>
        <a:p>
          <a:pPr algn="l">
            <a:buNone/>
          </a:pPr>
          <a:r>
            <a:rPr kumimoji="1" lang="ja-JP" altLang="en-US" sz="700">
              <a:latin typeface="メイリオ" panose="020B0604030504040204" pitchFamily="50" charset="-128"/>
              <a:ea typeface="メイリオ" panose="020B0604030504040204" pitchFamily="50" charset="-128"/>
            </a:rPr>
            <a:t>  </a:t>
          </a:r>
          <a:r>
            <a:rPr kumimoji="1" lang="ja-JP" altLang="en-US" sz="900">
              <a:latin typeface="メイリオ" panose="020B0604030504040204" pitchFamily="50" charset="-128"/>
              <a:ea typeface="メイリオ" panose="020B0604030504040204" pitchFamily="50" charset="-128"/>
            </a:rPr>
            <a:t>仕事がより高度な内容へと変化するとともに、部下や後輩の業務管理といった管理監督業務も増えるため、</a:t>
          </a:r>
          <a:r>
            <a:rPr kumimoji="1" lang="ja-JP" altLang="en-US" sz="900" b="1">
              <a:latin typeface="メイリオ" panose="020B0604030504040204" pitchFamily="50" charset="-128"/>
              <a:ea typeface="メイリオ" panose="020B0604030504040204" pitchFamily="50" charset="-128"/>
            </a:rPr>
            <a:t>仕事の質的変化がストレスの要因</a:t>
          </a:r>
          <a:r>
            <a:rPr kumimoji="1" lang="ja-JP" altLang="en-US" sz="900">
              <a:latin typeface="メイリオ" panose="020B0604030504040204" pitchFamily="50" charset="-128"/>
              <a:ea typeface="メイリオ" panose="020B0604030504040204" pitchFamily="50" charset="-128"/>
            </a:rPr>
            <a:t>となります。また、上司と部下との板挟みとなり、</a:t>
          </a:r>
          <a:r>
            <a:rPr kumimoji="1" lang="ja-JP" altLang="en-US" sz="900" b="1" u="none">
              <a:latin typeface="メイリオ" panose="020B0604030504040204" pitchFamily="50" charset="-128"/>
              <a:ea typeface="メイリオ" panose="020B0604030504040204" pitchFamily="50" charset="-128"/>
            </a:rPr>
            <a:t>人間関係でのストレスも増加</a:t>
          </a:r>
          <a:r>
            <a:rPr kumimoji="1" lang="ja-JP" altLang="en-US" sz="900">
              <a:latin typeface="メイリオ" panose="020B0604030504040204" pitchFamily="50" charset="-128"/>
              <a:ea typeface="メイリオ" panose="020B0604030504040204" pitchFamily="50" charset="-128"/>
            </a:rPr>
            <a:t>しやすくなります。</a:t>
          </a:r>
          <a:endParaRPr kumimoji="1" lang="ja-JP" altLang="en-US" sz="700">
            <a:latin typeface="メイリオ" panose="020B0604030504040204" pitchFamily="50" charset="-128"/>
            <a:ea typeface="メイリオ" panose="020B0604030504040204" pitchFamily="50" charset="-128"/>
          </a:endParaRPr>
        </a:p>
      </dgm:t>
    </dgm:pt>
    <dgm:pt modelId="{8BE0B986-8326-446A-BC4D-3E3026F3B035}" type="parTrans" cxnId="{95E21D25-6C0F-4E14-8D71-7AF60ABAF688}">
      <dgm:prSet/>
      <dgm:spPr/>
      <dgm:t>
        <a:bodyPr/>
        <a:lstStyle/>
        <a:p>
          <a:endParaRPr kumimoji="1" lang="ja-JP" altLang="en-US"/>
        </a:p>
      </dgm:t>
    </dgm:pt>
    <dgm:pt modelId="{106597C1-8F9B-4928-8BFE-1F54A8561FD2}" type="sibTrans" cxnId="{95E21D25-6C0F-4E14-8D71-7AF60ABAF688}">
      <dgm:prSet/>
      <dgm:spPr/>
      <dgm:t>
        <a:bodyPr/>
        <a:lstStyle/>
        <a:p>
          <a:endParaRPr kumimoji="1" lang="ja-JP" altLang="en-US"/>
        </a:p>
      </dgm:t>
    </dgm:pt>
    <dgm:pt modelId="{A17E699D-52E1-4224-985F-07A4B3DFF8B3}">
      <dgm:prSet phldrT="[テキスト]"/>
      <dgm:spPr/>
      <dgm:t>
        <a:bodyPr/>
        <a:lstStyle/>
        <a:p>
          <a:r>
            <a:rPr kumimoji="1" lang="ja-JP" altLang="en-US">
              <a:latin typeface="メイリオ" panose="020B0604030504040204" pitchFamily="50" charset="-128"/>
              <a:ea typeface="メイリオ" panose="020B0604030504040204" pitchFamily="50" charset="-128"/>
            </a:rPr>
            <a:t>５０代～</a:t>
          </a:r>
        </a:p>
      </dgm:t>
    </dgm:pt>
    <dgm:pt modelId="{3D49417D-CA89-41F7-A0EC-AF04CE273A25}" type="parTrans" cxnId="{D72D4E6C-4895-404F-B2B4-8BDDEA1152D4}">
      <dgm:prSet/>
      <dgm:spPr/>
      <dgm:t>
        <a:bodyPr/>
        <a:lstStyle/>
        <a:p>
          <a:endParaRPr kumimoji="1" lang="ja-JP" altLang="en-US"/>
        </a:p>
      </dgm:t>
    </dgm:pt>
    <dgm:pt modelId="{8838BABE-A070-4BCB-8D58-C87EB20E4F82}" type="sibTrans" cxnId="{D72D4E6C-4895-404F-B2B4-8BDDEA1152D4}">
      <dgm:prSet/>
      <dgm:spPr/>
      <dgm:t>
        <a:bodyPr/>
        <a:lstStyle/>
        <a:p>
          <a:endParaRPr kumimoji="1" lang="ja-JP" altLang="en-US"/>
        </a:p>
      </dgm:t>
    </dgm:pt>
    <dgm:pt modelId="{29833993-1599-46C2-B371-7FD032B51EC1}">
      <dgm:prSet phldrT="[テキスト]" custT="1"/>
      <dgm:spPr/>
      <dgm:t>
        <a:bodyPr/>
        <a:lstStyle/>
        <a:p>
          <a:pPr>
            <a:buNone/>
          </a:pPr>
          <a:r>
            <a:rPr kumimoji="1" lang="en-US" altLang="ja-JP" sz="800">
              <a:latin typeface="メイリオ" panose="020B0604030504040204" pitchFamily="50" charset="-128"/>
              <a:ea typeface="メイリオ" panose="020B0604030504040204" pitchFamily="50" charset="-128"/>
            </a:rPr>
            <a:t>  </a:t>
          </a:r>
          <a:r>
            <a:rPr kumimoji="1" lang="en-US" altLang="ja-JP" sz="900">
              <a:latin typeface="メイリオ" panose="020B0604030504040204" pitchFamily="50" charset="-128"/>
              <a:ea typeface="メイリオ" panose="020B0604030504040204" pitchFamily="50" charset="-128"/>
            </a:rPr>
            <a:t>50</a:t>
          </a:r>
          <a:r>
            <a:rPr kumimoji="1" lang="ja-JP" altLang="en-US" sz="900">
              <a:latin typeface="メイリオ" panose="020B0604030504040204" pitchFamily="50" charset="-128"/>
              <a:ea typeface="メイリオ" panose="020B0604030504040204" pitchFamily="50" charset="-128"/>
            </a:rPr>
            <a:t>歳を超えると管理監督業務の割合が高まり、</a:t>
          </a:r>
          <a:r>
            <a:rPr kumimoji="1" lang="ja-JP" altLang="en-US" sz="900" b="1">
              <a:latin typeface="メイリオ" panose="020B0604030504040204" pitchFamily="50" charset="-128"/>
              <a:ea typeface="メイリオ" panose="020B0604030504040204" pitchFamily="50" charset="-128"/>
            </a:rPr>
            <a:t>職場における役割の変化</a:t>
          </a:r>
          <a:r>
            <a:rPr kumimoji="1" lang="ja-JP" altLang="en-US" sz="900">
              <a:latin typeface="メイリオ" panose="020B0604030504040204" pitchFamily="50" charset="-128"/>
              <a:ea typeface="メイリオ" panose="020B0604030504040204" pitchFamily="50" charset="-128"/>
            </a:rPr>
            <a:t>が生じます。また、</a:t>
          </a:r>
          <a:r>
            <a:rPr kumimoji="1" lang="ja-JP" altLang="en-US" sz="900" b="1">
              <a:latin typeface="メイリオ" panose="020B0604030504040204" pitchFamily="50" charset="-128"/>
              <a:ea typeface="メイリオ" panose="020B0604030504040204" pitchFamily="50" charset="-128"/>
            </a:rPr>
            <a:t>身体機能の衰えや不調</a:t>
          </a:r>
          <a:r>
            <a:rPr kumimoji="1" lang="ja-JP" altLang="en-US" sz="900">
              <a:latin typeface="メイリオ" panose="020B0604030504040204" pitchFamily="50" charset="-128"/>
              <a:ea typeface="メイリオ" panose="020B0604030504040204" pitchFamily="50" charset="-128"/>
            </a:rPr>
            <a:t>が増えてきます。こうした変化に加え、若年層職員とのジェネレーションギャップや子の進学や自立、親の介護などの</a:t>
          </a:r>
          <a:r>
            <a:rPr kumimoji="1" lang="ja-JP" altLang="en-US" sz="900" b="1">
              <a:latin typeface="メイリオ" panose="020B0604030504040204" pitchFamily="50" charset="-128"/>
              <a:ea typeface="メイリオ" panose="020B0604030504040204" pitchFamily="50" charset="-128"/>
            </a:rPr>
            <a:t>職場外での変化もストレスの要因</a:t>
          </a:r>
          <a:r>
            <a:rPr kumimoji="1" lang="ja-JP" altLang="en-US" sz="900">
              <a:latin typeface="メイリオ" panose="020B0604030504040204" pitchFamily="50" charset="-128"/>
              <a:ea typeface="メイリオ" panose="020B0604030504040204" pitchFamily="50" charset="-128"/>
            </a:rPr>
            <a:t>となります。</a:t>
          </a:r>
          <a:endParaRPr kumimoji="1" lang="ja-JP" altLang="en-US" sz="800">
            <a:latin typeface="メイリオ" panose="020B0604030504040204" pitchFamily="50" charset="-128"/>
            <a:ea typeface="メイリオ" panose="020B0604030504040204" pitchFamily="50" charset="-128"/>
          </a:endParaRPr>
        </a:p>
      </dgm:t>
    </dgm:pt>
    <dgm:pt modelId="{FCC3B9D1-B246-4012-B0BA-DFF86AB4B6CA}" type="sibTrans" cxnId="{DC99B35A-259C-4B27-9CB2-ADC215FF84C8}">
      <dgm:prSet/>
      <dgm:spPr/>
      <dgm:t>
        <a:bodyPr/>
        <a:lstStyle/>
        <a:p>
          <a:endParaRPr kumimoji="1" lang="ja-JP" altLang="en-US"/>
        </a:p>
      </dgm:t>
    </dgm:pt>
    <dgm:pt modelId="{22412004-8FDC-4B00-A365-AF72A9BDDD78}" type="parTrans" cxnId="{DC99B35A-259C-4B27-9CB2-ADC215FF84C8}">
      <dgm:prSet/>
      <dgm:spPr/>
      <dgm:t>
        <a:bodyPr/>
        <a:lstStyle/>
        <a:p>
          <a:endParaRPr kumimoji="1" lang="ja-JP" altLang="en-US"/>
        </a:p>
      </dgm:t>
    </dgm:pt>
    <dgm:pt modelId="{5F7F15F6-9E8A-426B-A62F-84A7A4E1E0B3}" type="pres">
      <dgm:prSet presAssocID="{7ED3C826-D57A-4825-A681-FA715164761C}" presName="Name0" presStyleCnt="0">
        <dgm:presLayoutVars>
          <dgm:dir/>
          <dgm:animLvl val="lvl"/>
          <dgm:resizeHandles val="exact"/>
        </dgm:presLayoutVars>
      </dgm:prSet>
      <dgm:spPr/>
    </dgm:pt>
    <dgm:pt modelId="{B9D12623-3B1E-40D1-8235-1EA1403C37A2}" type="pres">
      <dgm:prSet presAssocID="{845C45EE-290C-46A6-B19A-182B4520896D}" presName="linNode" presStyleCnt="0"/>
      <dgm:spPr/>
    </dgm:pt>
    <dgm:pt modelId="{77A4918D-AB33-45FF-9CF2-9BBE2A1A3B77}" type="pres">
      <dgm:prSet presAssocID="{845C45EE-290C-46A6-B19A-182B4520896D}" presName="parentText" presStyleLbl="node1" presStyleIdx="0" presStyleCnt="2" custScaleX="108253">
        <dgm:presLayoutVars>
          <dgm:chMax val="1"/>
          <dgm:bulletEnabled val="1"/>
        </dgm:presLayoutVars>
      </dgm:prSet>
      <dgm:spPr/>
    </dgm:pt>
    <dgm:pt modelId="{D9081E6E-038A-4BBC-A7A9-1CBEE0B06F79}" type="pres">
      <dgm:prSet presAssocID="{845C45EE-290C-46A6-B19A-182B4520896D}" presName="descendantText" presStyleLbl="alignAccFollowNode1" presStyleIdx="0" presStyleCnt="2" custScaleX="184364" custScaleY="127407">
        <dgm:presLayoutVars>
          <dgm:bulletEnabled val="1"/>
        </dgm:presLayoutVars>
      </dgm:prSet>
      <dgm:spPr/>
    </dgm:pt>
    <dgm:pt modelId="{1469C7E9-03E3-43EC-92A6-BEFA1FFDD0DB}" type="pres">
      <dgm:prSet presAssocID="{0A337D45-DBC1-418B-B1F0-9E7143B61935}" presName="sp" presStyleCnt="0"/>
      <dgm:spPr/>
    </dgm:pt>
    <dgm:pt modelId="{F86AE00D-413B-473A-896A-5018138616F5}" type="pres">
      <dgm:prSet presAssocID="{A17E699D-52E1-4224-985F-07A4B3DFF8B3}" presName="linNode" presStyleCnt="0"/>
      <dgm:spPr/>
    </dgm:pt>
    <dgm:pt modelId="{E7A4286B-5B25-462B-95E7-2B00B4350305}" type="pres">
      <dgm:prSet presAssocID="{A17E699D-52E1-4224-985F-07A4B3DFF8B3}" presName="parentText" presStyleLbl="node1" presStyleIdx="1" presStyleCnt="2" custScaleX="306265">
        <dgm:presLayoutVars>
          <dgm:chMax val="1"/>
          <dgm:bulletEnabled val="1"/>
        </dgm:presLayoutVars>
      </dgm:prSet>
      <dgm:spPr/>
    </dgm:pt>
    <dgm:pt modelId="{59E9553A-B33F-452F-942C-50AFE827ED19}" type="pres">
      <dgm:prSet presAssocID="{A17E699D-52E1-4224-985F-07A4B3DFF8B3}" presName="descendantText" presStyleLbl="alignAccFollowNode1" presStyleIdx="1" presStyleCnt="2" custScaleX="521366" custScaleY="125132" custLinFactNeighborY="0">
        <dgm:presLayoutVars>
          <dgm:bulletEnabled val="1"/>
        </dgm:presLayoutVars>
      </dgm:prSet>
      <dgm:spPr/>
    </dgm:pt>
  </dgm:ptLst>
  <dgm:cxnLst>
    <dgm:cxn modelId="{0D3D6920-21EB-4796-8248-0BA0B2F9BD31}" type="presOf" srcId="{7ED3C826-D57A-4825-A681-FA715164761C}" destId="{5F7F15F6-9E8A-426B-A62F-84A7A4E1E0B3}" srcOrd="0" destOrd="0" presId="urn:microsoft.com/office/officeart/2005/8/layout/vList5"/>
    <dgm:cxn modelId="{95E21D25-6C0F-4E14-8D71-7AF60ABAF688}" srcId="{845C45EE-290C-46A6-B19A-182B4520896D}" destId="{23F37220-C015-4FB7-B0E4-6D083D78F8ED}" srcOrd="0" destOrd="0" parTransId="{8BE0B986-8326-446A-BC4D-3E3026F3B035}" sibTransId="{106597C1-8F9B-4928-8BFE-1F54A8561FD2}"/>
    <dgm:cxn modelId="{B9448426-8329-438F-B247-4BBE5A6BA997}" type="presOf" srcId="{29833993-1599-46C2-B371-7FD032B51EC1}" destId="{59E9553A-B33F-452F-942C-50AFE827ED19}" srcOrd="0" destOrd="0" presId="urn:microsoft.com/office/officeart/2005/8/layout/vList5"/>
    <dgm:cxn modelId="{19B1B92B-01C6-4B83-A3EE-B2AE12BA5C09}" type="presOf" srcId="{845C45EE-290C-46A6-B19A-182B4520896D}" destId="{77A4918D-AB33-45FF-9CF2-9BBE2A1A3B77}" srcOrd="0" destOrd="0" presId="urn:microsoft.com/office/officeart/2005/8/layout/vList5"/>
    <dgm:cxn modelId="{A2A2DE67-6489-49B7-A53E-85470E055881}" srcId="{7ED3C826-D57A-4825-A681-FA715164761C}" destId="{845C45EE-290C-46A6-B19A-182B4520896D}" srcOrd="0" destOrd="0" parTransId="{B359E50B-3352-43D2-8023-06B7D925A5A2}" sibTransId="{0A337D45-DBC1-418B-B1F0-9E7143B61935}"/>
    <dgm:cxn modelId="{D72D4E6C-4895-404F-B2B4-8BDDEA1152D4}" srcId="{7ED3C826-D57A-4825-A681-FA715164761C}" destId="{A17E699D-52E1-4224-985F-07A4B3DFF8B3}" srcOrd="1" destOrd="0" parTransId="{3D49417D-CA89-41F7-A0EC-AF04CE273A25}" sibTransId="{8838BABE-A070-4BCB-8D58-C87EB20E4F82}"/>
    <dgm:cxn modelId="{58F32654-0415-40A0-8D7B-C1D8C904D41E}" type="presOf" srcId="{A17E699D-52E1-4224-985F-07A4B3DFF8B3}" destId="{E7A4286B-5B25-462B-95E7-2B00B4350305}" srcOrd="0" destOrd="0" presId="urn:microsoft.com/office/officeart/2005/8/layout/vList5"/>
    <dgm:cxn modelId="{DC99B35A-259C-4B27-9CB2-ADC215FF84C8}" srcId="{A17E699D-52E1-4224-985F-07A4B3DFF8B3}" destId="{29833993-1599-46C2-B371-7FD032B51EC1}" srcOrd="0" destOrd="0" parTransId="{22412004-8FDC-4B00-A365-AF72A9BDDD78}" sibTransId="{FCC3B9D1-B246-4012-B0BA-DFF86AB4B6CA}"/>
    <dgm:cxn modelId="{31BEA9EB-D008-462F-8F37-6D096FEC355E}" type="presOf" srcId="{23F37220-C015-4FB7-B0E4-6D083D78F8ED}" destId="{D9081E6E-038A-4BBC-A7A9-1CBEE0B06F79}" srcOrd="0" destOrd="0" presId="urn:microsoft.com/office/officeart/2005/8/layout/vList5"/>
    <dgm:cxn modelId="{A04D1927-9B7E-4CCC-83F6-280DBCC4118B}" type="presParOf" srcId="{5F7F15F6-9E8A-426B-A62F-84A7A4E1E0B3}" destId="{B9D12623-3B1E-40D1-8235-1EA1403C37A2}" srcOrd="0" destOrd="0" presId="urn:microsoft.com/office/officeart/2005/8/layout/vList5"/>
    <dgm:cxn modelId="{63BBB15A-0F1C-4A44-ACEE-EECAEB1A879E}" type="presParOf" srcId="{B9D12623-3B1E-40D1-8235-1EA1403C37A2}" destId="{77A4918D-AB33-45FF-9CF2-9BBE2A1A3B77}" srcOrd="0" destOrd="0" presId="urn:microsoft.com/office/officeart/2005/8/layout/vList5"/>
    <dgm:cxn modelId="{3ECCC8F9-A0D2-4B1F-92EE-8FB59BD55486}" type="presParOf" srcId="{B9D12623-3B1E-40D1-8235-1EA1403C37A2}" destId="{D9081E6E-038A-4BBC-A7A9-1CBEE0B06F79}" srcOrd="1" destOrd="0" presId="urn:microsoft.com/office/officeart/2005/8/layout/vList5"/>
    <dgm:cxn modelId="{0D5FD990-C29F-4B6A-99AB-76C3D2770ED3}" type="presParOf" srcId="{5F7F15F6-9E8A-426B-A62F-84A7A4E1E0B3}" destId="{1469C7E9-03E3-43EC-92A6-BEFA1FFDD0DB}" srcOrd="1" destOrd="0" presId="urn:microsoft.com/office/officeart/2005/8/layout/vList5"/>
    <dgm:cxn modelId="{B93CC1DB-3325-46F8-AB36-87BE44273F75}" type="presParOf" srcId="{5F7F15F6-9E8A-426B-A62F-84A7A4E1E0B3}" destId="{F86AE00D-413B-473A-896A-5018138616F5}" srcOrd="2" destOrd="0" presId="urn:microsoft.com/office/officeart/2005/8/layout/vList5"/>
    <dgm:cxn modelId="{58290E59-4514-4D65-80DB-603FFD9153CA}" type="presParOf" srcId="{F86AE00D-413B-473A-896A-5018138616F5}" destId="{E7A4286B-5B25-462B-95E7-2B00B4350305}" srcOrd="0" destOrd="0" presId="urn:microsoft.com/office/officeart/2005/8/layout/vList5"/>
    <dgm:cxn modelId="{7F1C8527-A739-4F71-8E04-8AB2C2732B11}" type="presParOf" srcId="{F86AE00D-413B-473A-896A-5018138616F5}" destId="{59E9553A-B33F-452F-942C-50AFE827ED19}" srcOrd="1"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9654E-0802-4C9A-BF9B-9563F92EEDF8}" type="doc">
      <dgm:prSet loTypeId="urn:microsoft.com/office/officeart/2005/8/layout/arrow4" loCatId="relationship" qsTypeId="urn:microsoft.com/office/officeart/2005/8/quickstyle/simple1" qsCatId="simple" csTypeId="urn:microsoft.com/office/officeart/2005/8/colors/accent2_2" csCatId="accent2" phldr="1"/>
      <dgm:spPr/>
      <dgm:t>
        <a:bodyPr/>
        <a:lstStyle/>
        <a:p>
          <a:endParaRPr kumimoji="1" lang="ja-JP" altLang="en-US"/>
        </a:p>
      </dgm:t>
    </dgm:pt>
    <dgm:pt modelId="{85FD4E23-3754-4EEC-9031-EB4CCB17FA62}">
      <dgm:prSet phldrT="[テキスト]" custT="1"/>
      <dgm:spPr/>
      <dgm:t>
        <a:bodyPr/>
        <a:lstStyle/>
        <a:p>
          <a:r>
            <a:rPr kumimoji="1" lang="ja-JP" altLang="en-US" sz="11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ストレスに気づくには？</a:t>
          </a:r>
          <a:endParaRPr kumimoji="1" lang="en-US" altLang="ja-JP" sz="11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gm:t>
    </dgm:pt>
    <dgm:pt modelId="{C10E33B2-9964-4230-8F7A-E2167CF9B86B}" type="parTrans" cxnId="{7A827E19-3E7E-4EDB-AE37-338F9A93BEF0}">
      <dgm:prSet/>
      <dgm:spPr/>
      <dgm:t>
        <a:bodyPr/>
        <a:lstStyle/>
        <a:p>
          <a:endParaRPr kumimoji="1" lang="ja-JP" altLang="en-US"/>
        </a:p>
      </dgm:t>
    </dgm:pt>
    <dgm:pt modelId="{1D7AA63C-8D42-42D3-8DCD-762C931FDD5D}" type="sibTrans" cxnId="{7A827E19-3E7E-4EDB-AE37-338F9A93BEF0}">
      <dgm:prSet/>
      <dgm:spPr/>
      <dgm:t>
        <a:bodyPr/>
        <a:lstStyle/>
        <a:p>
          <a:endParaRPr kumimoji="1" lang="ja-JP" altLang="en-US"/>
        </a:p>
      </dgm:t>
    </dgm:pt>
    <dgm:pt modelId="{19B2A368-6ABE-4E86-BE1D-D4666C1E28C4}">
      <dgm:prSet phldrT="[テキスト]" custT="1"/>
      <dgm:spPr/>
      <dgm:t>
        <a:bodyPr/>
        <a:lstStyle/>
        <a:p>
          <a:r>
            <a:rPr kumimoji="1" lang="ja-JP" altLang="en-US" sz="11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ストレスをうまくコントロールしましょう</a:t>
          </a:r>
        </a:p>
      </dgm:t>
    </dgm:pt>
    <dgm:pt modelId="{11D732B3-53EF-4E78-A9E9-585E0116E5E1}" type="parTrans" cxnId="{98F474F3-6339-455F-B28D-6CFEF9298B27}">
      <dgm:prSet/>
      <dgm:spPr/>
      <dgm:t>
        <a:bodyPr/>
        <a:lstStyle/>
        <a:p>
          <a:endParaRPr kumimoji="1" lang="ja-JP" altLang="en-US"/>
        </a:p>
      </dgm:t>
    </dgm:pt>
    <dgm:pt modelId="{E6157BA6-B618-426F-BC53-6A375829DD74}" type="sibTrans" cxnId="{98F474F3-6339-455F-B28D-6CFEF9298B27}">
      <dgm:prSet/>
      <dgm:spPr/>
      <dgm:t>
        <a:bodyPr/>
        <a:lstStyle/>
        <a:p>
          <a:endParaRPr kumimoji="1" lang="ja-JP" altLang="en-US"/>
        </a:p>
      </dgm:t>
    </dgm:pt>
    <dgm:pt modelId="{8033D64C-A3C3-42F9-BBFF-06E7750F3485}" type="pres">
      <dgm:prSet presAssocID="{1B19654E-0802-4C9A-BF9B-9563F92EEDF8}" presName="compositeShape" presStyleCnt="0">
        <dgm:presLayoutVars>
          <dgm:chMax val="2"/>
          <dgm:dir/>
          <dgm:resizeHandles val="exact"/>
        </dgm:presLayoutVars>
      </dgm:prSet>
      <dgm:spPr/>
    </dgm:pt>
    <dgm:pt modelId="{BDCC19F6-C505-4BBE-8552-41A50B4FEFA6}" type="pres">
      <dgm:prSet presAssocID="{85FD4E23-3754-4EEC-9031-EB4CCB17FA62}" presName="upArrow" presStyleLbl="node1" presStyleIdx="0" presStyleCnt="2"/>
      <dgm:spPr>
        <a:solidFill>
          <a:srgbClr val="92D050"/>
        </a:solidFill>
        <a:ln>
          <a:noFill/>
        </a:ln>
      </dgm:spPr>
    </dgm:pt>
    <dgm:pt modelId="{82143E35-FF22-4132-8D64-A24320295AEC}" type="pres">
      <dgm:prSet presAssocID="{85FD4E23-3754-4EEC-9031-EB4CCB17FA62}" presName="upArrowText" presStyleLbl="revTx" presStyleIdx="0" presStyleCnt="2" custScaleX="102871" custLinFactNeighborX="2113" custLinFactNeighborY="24199">
        <dgm:presLayoutVars>
          <dgm:chMax val="0"/>
          <dgm:bulletEnabled val="1"/>
        </dgm:presLayoutVars>
      </dgm:prSet>
      <dgm:spPr/>
    </dgm:pt>
    <dgm:pt modelId="{82CC5AAB-EA2A-42F6-B51D-89B880DE4CF5}" type="pres">
      <dgm:prSet presAssocID="{19B2A368-6ABE-4E86-BE1D-D4666C1E28C4}" presName="downArrow" presStyleLbl="node1" presStyleIdx="1" presStyleCnt="2"/>
      <dgm:spPr>
        <a:solidFill>
          <a:srgbClr val="92D050"/>
        </a:solidFill>
        <a:ln>
          <a:noFill/>
        </a:ln>
      </dgm:spPr>
    </dgm:pt>
    <dgm:pt modelId="{FB4638E7-7C1C-48BE-95FE-0C4033E5331E}" type="pres">
      <dgm:prSet presAssocID="{19B2A368-6ABE-4E86-BE1D-D4666C1E28C4}" presName="downArrowText" presStyleLbl="revTx" presStyleIdx="1" presStyleCnt="2" custScaleX="107863" custLinFactNeighborX="-1086" custLinFactNeighborY="-4529">
        <dgm:presLayoutVars>
          <dgm:chMax val="0"/>
          <dgm:bulletEnabled val="1"/>
        </dgm:presLayoutVars>
      </dgm:prSet>
      <dgm:spPr/>
    </dgm:pt>
  </dgm:ptLst>
  <dgm:cxnLst>
    <dgm:cxn modelId="{7A827E19-3E7E-4EDB-AE37-338F9A93BEF0}" srcId="{1B19654E-0802-4C9A-BF9B-9563F92EEDF8}" destId="{85FD4E23-3754-4EEC-9031-EB4CCB17FA62}" srcOrd="0" destOrd="0" parTransId="{C10E33B2-9964-4230-8F7A-E2167CF9B86B}" sibTransId="{1D7AA63C-8D42-42D3-8DCD-762C931FDD5D}"/>
    <dgm:cxn modelId="{060F4923-65EB-4008-967A-653297423618}" type="presOf" srcId="{1B19654E-0802-4C9A-BF9B-9563F92EEDF8}" destId="{8033D64C-A3C3-42F9-BBFF-06E7750F3485}" srcOrd="0" destOrd="0" presId="urn:microsoft.com/office/officeart/2005/8/layout/arrow4"/>
    <dgm:cxn modelId="{0CEEC449-D2A2-4D03-BF1B-1EE38F2D22DC}" type="presOf" srcId="{85FD4E23-3754-4EEC-9031-EB4CCB17FA62}" destId="{82143E35-FF22-4132-8D64-A24320295AEC}" srcOrd="0" destOrd="0" presId="urn:microsoft.com/office/officeart/2005/8/layout/arrow4"/>
    <dgm:cxn modelId="{214B5B8A-55A1-4FF4-9CA6-5AEFAE30B51C}" type="presOf" srcId="{19B2A368-6ABE-4E86-BE1D-D4666C1E28C4}" destId="{FB4638E7-7C1C-48BE-95FE-0C4033E5331E}" srcOrd="0" destOrd="0" presId="urn:microsoft.com/office/officeart/2005/8/layout/arrow4"/>
    <dgm:cxn modelId="{98F474F3-6339-455F-B28D-6CFEF9298B27}" srcId="{1B19654E-0802-4C9A-BF9B-9563F92EEDF8}" destId="{19B2A368-6ABE-4E86-BE1D-D4666C1E28C4}" srcOrd="1" destOrd="0" parTransId="{11D732B3-53EF-4E78-A9E9-585E0116E5E1}" sibTransId="{E6157BA6-B618-426F-BC53-6A375829DD74}"/>
    <dgm:cxn modelId="{AD2BDAA0-9176-42A1-9FAA-9FB4E686DBEF}" type="presParOf" srcId="{8033D64C-A3C3-42F9-BBFF-06E7750F3485}" destId="{BDCC19F6-C505-4BBE-8552-41A50B4FEFA6}" srcOrd="0" destOrd="0" presId="urn:microsoft.com/office/officeart/2005/8/layout/arrow4"/>
    <dgm:cxn modelId="{0BF3BCE0-D3C8-42CF-9764-5ADAD2581902}" type="presParOf" srcId="{8033D64C-A3C3-42F9-BBFF-06E7750F3485}" destId="{82143E35-FF22-4132-8D64-A24320295AEC}" srcOrd="1" destOrd="0" presId="urn:microsoft.com/office/officeart/2005/8/layout/arrow4"/>
    <dgm:cxn modelId="{26D9C5D1-E455-41F4-9F69-4A96B6A9BEE2}" type="presParOf" srcId="{8033D64C-A3C3-42F9-BBFF-06E7750F3485}" destId="{82CC5AAB-EA2A-42F6-B51D-89B880DE4CF5}" srcOrd="2" destOrd="0" presId="urn:microsoft.com/office/officeart/2005/8/layout/arrow4"/>
    <dgm:cxn modelId="{FF619F9E-FAAE-4417-B9E4-4F5A1B6EAA58}" type="presParOf" srcId="{8033D64C-A3C3-42F9-BBFF-06E7750F3485}" destId="{FB4638E7-7C1C-48BE-95FE-0C4033E5331E}" srcOrd="3" destOrd="0" presId="urn:microsoft.com/office/officeart/2005/8/layout/arrow4"/>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5A0B1F-87D7-46C0-B02B-7D6332E94BDD}" type="doc">
      <dgm:prSet loTypeId="urn:microsoft.com/office/officeart/2005/8/layout/vList2" loCatId="list" qsTypeId="urn:microsoft.com/office/officeart/2005/8/quickstyle/simple2" qsCatId="simple" csTypeId="urn:microsoft.com/office/officeart/2005/8/colors/accent6_3" csCatId="accent6" phldr="1"/>
      <dgm:spPr/>
      <dgm:t>
        <a:bodyPr/>
        <a:lstStyle/>
        <a:p>
          <a:endParaRPr kumimoji="1" lang="ja-JP" altLang="en-US"/>
        </a:p>
      </dgm:t>
    </dgm:pt>
    <dgm:pt modelId="{91557925-9E4F-430E-B1F5-AB691120C86F}">
      <dgm:prSet phldrT="[テキスト]" custT="1"/>
      <dgm:spPr>
        <a:solidFill>
          <a:schemeClr val="accent6">
            <a:lumMod val="60000"/>
            <a:lumOff val="40000"/>
          </a:schemeClr>
        </a:solidFill>
      </dgm:spPr>
      <dgm:t>
        <a:bodyPr/>
        <a:lstStyle/>
        <a:p>
          <a:pPr algn="ctr"/>
          <a:r>
            <a:rPr kumimoji="1" lang="ja-JP" altLang="en-US" sz="1400" b="1">
              <a:latin typeface="メイリオ" panose="020B0604030504040204" pitchFamily="50" charset="-128"/>
              <a:ea typeface="メイリオ" panose="020B0604030504040204" pitchFamily="50" charset="-128"/>
            </a:rPr>
            <a:t>気づきやすい身体的変化</a:t>
          </a:r>
        </a:p>
      </dgm:t>
    </dgm:pt>
    <dgm:pt modelId="{301ECDC2-B8F3-45E8-AEB8-46A758FDAD9E}" type="parTrans" cxnId="{02715572-D75A-4ECB-B374-2DC71E787816}">
      <dgm:prSet/>
      <dgm:spPr/>
      <dgm:t>
        <a:bodyPr/>
        <a:lstStyle/>
        <a:p>
          <a:endParaRPr kumimoji="1" lang="ja-JP" altLang="en-US"/>
        </a:p>
      </dgm:t>
    </dgm:pt>
    <dgm:pt modelId="{F1B5F3A2-E08F-4F73-AE2D-76F5F22B1684}" type="sibTrans" cxnId="{02715572-D75A-4ECB-B374-2DC71E787816}">
      <dgm:prSet/>
      <dgm:spPr/>
      <dgm:t>
        <a:bodyPr/>
        <a:lstStyle/>
        <a:p>
          <a:endParaRPr kumimoji="1" lang="ja-JP" altLang="en-US"/>
        </a:p>
      </dgm:t>
    </dgm:pt>
    <dgm:pt modelId="{86734C33-87EA-44B5-8B23-7E6548F4863C}">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よく眠れない</a:t>
          </a:r>
        </a:p>
      </dgm:t>
    </dgm:pt>
    <dgm:pt modelId="{76840959-7B5A-4E68-8C62-605D4AC9710F}" type="parTrans" cxnId="{4F4025EA-16F7-423D-97EB-D3C60A61AEC8}">
      <dgm:prSet/>
      <dgm:spPr/>
      <dgm:t>
        <a:bodyPr/>
        <a:lstStyle/>
        <a:p>
          <a:endParaRPr kumimoji="1" lang="ja-JP" altLang="en-US"/>
        </a:p>
      </dgm:t>
    </dgm:pt>
    <dgm:pt modelId="{FED2F550-6036-41A7-B573-A2C6EDDE4EA3}" type="sibTrans" cxnId="{4F4025EA-16F7-423D-97EB-D3C60A61AEC8}">
      <dgm:prSet/>
      <dgm:spPr/>
      <dgm:t>
        <a:bodyPr/>
        <a:lstStyle/>
        <a:p>
          <a:endParaRPr kumimoji="1" lang="ja-JP" altLang="en-US"/>
        </a:p>
      </dgm:t>
    </dgm:pt>
    <dgm:pt modelId="{44D344A1-BF9D-4EB7-ABB3-88292E96F8AB}">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イライラする</a:t>
          </a:r>
        </a:p>
      </dgm:t>
    </dgm:pt>
    <dgm:pt modelId="{2EA89BEB-8F83-48F7-B1C8-FB0D2AE0AD24}" type="parTrans" cxnId="{1A63F965-D467-41FC-A489-792EEAA8043D}">
      <dgm:prSet/>
      <dgm:spPr/>
      <dgm:t>
        <a:bodyPr/>
        <a:lstStyle/>
        <a:p>
          <a:endParaRPr kumimoji="1" lang="ja-JP" altLang="en-US"/>
        </a:p>
      </dgm:t>
    </dgm:pt>
    <dgm:pt modelId="{EAD941C5-3FE5-458D-8B8E-AD2CEBD2CCC4}" type="sibTrans" cxnId="{1A63F965-D467-41FC-A489-792EEAA8043D}">
      <dgm:prSet/>
      <dgm:spPr/>
      <dgm:t>
        <a:bodyPr/>
        <a:lstStyle/>
        <a:p>
          <a:endParaRPr kumimoji="1" lang="ja-JP" altLang="en-US"/>
        </a:p>
      </dgm:t>
    </dgm:pt>
    <dgm:pt modelId="{C00F94CB-ED98-4A96-BE2B-FD0B29CA5335}">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頭痛・腰痛がする</a:t>
          </a:r>
        </a:p>
      </dgm:t>
    </dgm:pt>
    <dgm:pt modelId="{8806936E-EFF1-4CD2-8DBD-89C91C5D9EBF}" type="parTrans" cxnId="{378C5C75-A972-435A-81B7-66A9441AE329}">
      <dgm:prSet/>
      <dgm:spPr/>
      <dgm:t>
        <a:bodyPr/>
        <a:lstStyle/>
        <a:p>
          <a:endParaRPr kumimoji="1" lang="ja-JP" altLang="en-US"/>
        </a:p>
      </dgm:t>
    </dgm:pt>
    <dgm:pt modelId="{759E688B-392A-4C5E-9377-11F4BBD516C7}" type="sibTrans" cxnId="{378C5C75-A972-435A-81B7-66A9441AE329}">
      <dgm:prSet/>
      <dgm:spPr/>
      <dgm:t>
        <a:bodyPr/>
        <a:lstStyle/>
        <a:p>
          <a:endParaRPr kumimoji="1" lang="ja-JP" altLang="en-US"/>
        </a:p>
      </dgm:t>
    </dgm:pt>
    <dgm:pt modelId="{937A3084-F651-4E40-AD3F-B8ADC7C37AB9}">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手や足の裏に汗をかく</a:t>
          </a:r>
        </a:p>
      </dgm:t>
    </dgm:pt>
    <dgm:pt modelId="{86EFDA9E-B137-41E8-B1B3-07A17F7CEC14}" type="parTrans" cxnId="{0FECFFB5-6962-40E0-A714-B923B1B3CE6A}">
      <dgm:prSet/>
      <dgm:spPr/>
      <dgm:t>
        <a:bodyPr/>
        <a:lstStyle/>
        <a:p>
          <a:endParaRPr kumimoji="1" lang="ja-JP" altLang="en-US"/>
        </a:p>
      </dgm:t>
    </dgm:pt>
    <dgm:pt modelId="{37CC3F96-9D10-4633-9122-9F2E6AADB11E}" type="sibTrans" cxnId="{0FECFFB5-6962-40E0-A714-B923B1B3CE6A}">
      <dgm:prSet/>
      <dgm:spPr/>
      <dgm:t>
        <a:bodyPr/>
        <a:lstStyle/>
        <a:p>
          <a:endParaRPr kumimoji="1" lang="ja-JP" altLang="en-US"/>
        </a:p>
      </dgm:t>
    </dgm:pt>
    <dgm:pt modelId="{31578E03-54AF-4923-9178-A3762A06C8D9}">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食欲がなくなる</a:t>
          </a:r>
        </a:p>
      </dgm:t>
    </dgm:pt>
    <dgm:pt modelId="{D4655ADF-1D93-44CB-8425-10523ECC5F30}" type="parTrans" cxnId="{16E1AC24-8484-40A1-8480-EF0596EF1387}">
      <dgm:prSet/>
      <dgm:spPr/>
      <dgm:t>
        <a:bodyPr/>
        <a:lstStyle/>
        <a:p>
          <a:endParaRPr kumimoji="1" lang="ja-JP" altLang="en-US"/>
        </a:p>
      </dgm:t>
    </dgm:pt>
    <dgm:pt modelId="{F098EF5F-A999-4028-8B57-4DC0857B9B19}" type="sibTrans" cxnId="{16E1AC24-8484-40A1-8480-EF0596EF1387}">
      <dgm:prSet/>
      <dgm:spPr/>
      <dgm:t>
        <a:bodyPr/>
        <a:lstStyle/>
        <a:p>
          <a:endParaRPr kumimoji="1" lang="ja-JP" altLang="en-US"/>
        </a:p>
      </dgm:t>
    </dgm:pt>
    <dgm:pt modelId="{9B1AE5E6-2359-4236-AD28-021FF757E347}">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飲酒・喫煙が増える</a:t>
          </a:r>
        </a:p>
      </dgm:t>
    </dgm:pt>
    <dgm:pt modelId="{FB9AEFC5-4562-4450-AC9E-17CA4BB26217}" type="parTrans" cxnId="{C5853037-0A1B-4DE6-BCE6-E264D6F2206E}">
      <dgm:prSet/>
      <dgm:spPr/>
      <dgm:t>
        <a:bodyPr/>
        <a:lstStyle/>
        <a:p>
          <a:endParaRPr kumimoji="1" lang="ja-JP" altLang="en-US"/>
        </a:p>
      </dgm:t>
    </dgm:pt>
    <dgm:pt modelId="{AFACCD9F-9F46-4819-98AB-A756AE8A24F1}" type="sibTrans" cxnId="{C5853037-0A1B-4DE6-BCE6-E264D6F2206E}">
      <dgm:prSet/>
      <dgm:spPr/>
      <dgm:t>
        <a:bodyPr/>
        <a:lstStyle/>
        <a:p>
          <a:endParaRPr kumimoji="1" lang="ja-JP" altLang="en-US"/>
        </a:p>
      </dgm:t>
    </dgm:pt>
    <dgm:pt modelId="{F9598432-7703-4E8A-93CA-41FA4A6E68F3}">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胃腸の調子が悪い</a:t>
          </a:r>
        </a:p>
      </dgm:t>
    </dgm:pt>
    <dgm:pt modelId="{D697734F-6542-412E-9664-2CC450533EA7}" type="parTrans" cxnId="{C3E467E3-1DCD-4D0C-B454-BDA22D3D7582}">
      <dgm:prSet/>
      <dgm:spPr/>
      <dgm:t>
        <a:bodyPr/>
        <a:lstStyle/>
        <a:p>
          <a:endParaRPr kumimoji="1" lang="ja-JP" altLang="en-US"/>
        </a:p>
      </dgm:t>
    </dgm:pt>
    <dgm:pt modelId="{1A62932E-07AB-4E5A-8C23-735F9AD7BD6E}" type="sibTrans" cxnId="{C3E467E3-1DCD-4D0C-B454-BDA22D3D7582}">
      <dgm:prSet/>
      <dgm:spPr/>
      <dgm:t>
        <a:bodyPr/>
        <a:lstStyle/>
        <a:p>
          <a:endParaRPr kumimoji="1" lang="ja-JP" altLang="en-US"/>
        </a:p>
      </dgm:t>
    </dgm:pt>
    <dgm:pt modelId="{ABFEEA4F-CF82-48D0-933F-AA74CB4DAEE7}">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動悸がする</a:t>
          </a:r>
        </a:p>
      </dgm:t>
    </dgm:pt>
    <dgm:pt modelId="{EA3230E3-9943-41A1-A1A3-6CEED53B13BC}" type="parTrans" cxnId="{7C80E53D-26D4-4A66-8DA2-73DFB59B0960}">
      <dgm:prSet/>
      <dgm:spPr/>
      <dgm:t>
        <a:bodyPr/>
        <a:lstStyle/>
        <a:p>
          <a:endParaRPr kumimoji="1" lang="ja-JP" altLang="en-US"/>
        </a:p>
      </dgm:t>
    </dgm:pt>
    <dgm:pt modelId="{FEF52A6A-6BA4-4CC3-8B95-4D3EB12BE876}" type="sibTrans" cxnId="{7C80E53D-26D4-4A66-8DA2-73DFB59B0960}">
      <dgm:prSet/>
      <dgm:spPr/>
      <dgm:t>
        <a:bodyPr/>
        <a:lstStyle/>
        <a:p>
          <a:endParaRPr kumimoji="1" lang="ja-JP" altLang="en-US"/>
        </a:p>
      </dgm:t>
    </dgm:pt>
    <dgm:pt modelId="{038AC8BD-DC49-44D2-8478-108B2AD3755B}">
      <dgm:prSet phldrT="[テキスト]" custT="1"/>
      <dgm:spPr>
        <a:ln w="6350"/>
      </dgm:spPr>
      <dgm:t>
        <a:bodyPr/>
        <a:lstStyle/>
        <a:p>
          <a:pPr>
            <a:buFont typeface="Wingdings" panose="05000000000000000000" pitchFamily="2" charset="2"/>
            <a:buChar char="p"/>
          </a:pPr>
          <a:r>
            <a:rPr kumimoji="1" lang="ja-JP" altLang="en-US" sz="1100">
              <a:latin typeface="メイリオ" panose="020B0604030504040204" pitchFamily="50" charset="-128"/>
              <a:ea typeface="メイリオ" panose="020B0604030504040204" pitchFamily="50" charset="-128"/>
            </a:rPr>
            <a:t>気が遠くなる</a:t>
          </a:r>
        </a:p>
      </dgm:t>
    </dgm:pt>
    <dgm:pt modelId="{DAC63D98-0C4A-4620-AAE3-7C32495BAB67}" type="parTrans" cxnId="{7C75FF4D-CAE4-4FFA-84F1-F797232F44EA}">
      <dgm:prSet/>
      <dgm:spPr/>
      <dgm:t>
        <a:bodyPr/>
        <a:lstStyle/>
        <a:p>
          <a:endParaRPr kumimoji="1" lang="ja-JP" altLang="en-US"/>
        </a:p>
      </dgm:t>
    </dgm:pt>
    <dgm:pt modelId="{E5446860-3343-4170-807D-491072EAD156}" type="sibTrans" cxnId="{7C75FF4D-CAE4-4FFA-84F1-F797232F44EA}">
      <dgm:prSet/>
      <dgm:spPr/>
      <dgm:t>
        <a:bodyPr/>
        <a:lstStyle/>
        <a:p>
          <a:endParaRPr kumimoji="1" lang="ja-JP" altLang="en-US"/>
        </a:p>
      </dgm:t>
    </dgm:pt>
    <dgm:pt modelId="{ECF8E8BA-FF88-42B7-86BB-71F56817C1E9}" type="pres">
      <dgm:prSet presAssocID="{B35A0B1F-87D7-46C0-B02B-7D6332E94BDD}" presName="linear" presStyleCnt="0">
        <dgm:presLayoutVars>
          <dgm:animLvl val="lvl"/>
          <dgm:resizeHandles val="exact"/>
        </dgm:presLayoutVars>
      </dgm:prSet>
      <dgm:spPr/>
    </dgm:pt>
    <dgm:pt modelId="{2EB310EF-BC89-44C1-9885-772DF6107450}" type="pres">
      <dgm:prSet presAssocID="{91557925-9E4F-430E-B1F5-AB691120C86F}" presName="parentText" presStyleLbl="node1" presStyleIdx="0" presStyleCnt="1" custScaleY="64179">
        <dgm:presLayoutVars>
          <dgm:chMax val="0"/>
          <dgm:bulletEnabled val="1"/>
        </dgm:presLayoutVars>
      </dgm:prSet>
      <dgm:spPr/>
    </dgm:pt>
    <dgm:pt modelId="{A417B814-1838-4F27-B1C7-CDF17E0D5777}" type="pres">
      <dgm:prSet presAssocID="{91557925-9E4F-430E-B1F5-AB691120C86F}" presName="childText" presStyleLbl="revTx" presStyleIdx="0" presStyleCnt="1">
        <dgm:presLayoutVars>
          <dgm:bulletEnabled val="1"/>
        </dgm:presLayoutVars>
      </dgm:prSet>
      <dgm:spPr/>
    </dgm:pt>
  </dgm:ptLst>
  <dgm:cxnLst>
    <dgm:cxn modelId="{16E1AC24-8484-40A1-8480-EF0596EF1387}" srcId="{91557925-9E4F-430E-B1F5-AB691120C86F}" destId="{31578E03-54AF-4923-9178-A3762A06C8D9}" srcOrd="4" destOrd="0" parTransId="{D4655ADF-1D93-44CB-8425-10523ECC5F30}" sibTransId="{F098EF5F-A999-4028-8B57-4DC0857B9B19}"/>
    <dgm:cxn modelId="{4A094E2E-AA09-45BD-9884-9ED4F3374D48}" type="presOf" srcId="{44D344A1-BF9D-4EB7-ABB3-88292E96F8AB}" destId="{A417B814-1838-4F27-B1C7-CDF17E0D5777}" srcOrd="0" destOrd="1" presId="urn:microsoft.com/office/officeart/2005/8/layout/vList2"/>
    <dgm:cxn modelId="{C5853037-0A1B-4DE6-BCE6-E264D6F2206E}" srcId="{91557925-9E4F-430E-B1F5-AB691120C86F}" destId="{9B1AE5E6-2359-4236-AD28-021FF757E347}" srcOrd="5" destOrd="0" parTransId="{FB9AEFC5-4562-4450-AC9E-17CA4BB26217}" sibTransId="{AFACCD9F-9F46-4819-98AB-A756AE8A24F1}"/>
    <dgm:cxn modelId="{7C80E53D-26D4-4A66-8DA2-73DFB59B0960}" srcId="{91557925-9E4F-430E-B1F5-AB691120C86F}" destId="{ABFEEA4F-CF82-48D0-933F-AA74CB4DAEE7}" srcOrd="7" destOrd="0" parTransId="{EA3230E3-9943-41A1-A1A3-6CEED53B13BC}" sibTransId="{FEF52A6A-6BA4-4CC3-8B95-4D3EB12BE876}"/>
    <dgm:cxn modelId="{1A63F965-D467-41FC-A489-792EEAA8043D}" srcId="{91557925-9E4F-430E-B1F5-AB691120C86F}" destId="{44D344A1-BF9D-4EB7-ABB3-88292E96F8AB}" srcOrd="1" destOrd="0" parTransId="{2EA89BEB-8F83-48F7-B1C8-FB0D2AE0AD24}" sibTransId="{EAD941C5-3FE5-458D-8B8E-AD2CEBD2CCC4}"/>
    <dgm:cxn modelId="{7C75FF4D-CAE4-4FFA-84F1-F797232F44EA}" srcId="{91557925-9E4F-430E-B1F5-AB691120C86F}" destId="{038AC8BD-DC49-44D2-8478-108B2AD3755B}" srcOrd="8" destOrd="0" parTransId="{DAC63D98-0C4A-4620-AAE3-7C32495BAB67}" sibTransId="{E5446860-3343-4170-807D-491072EAD156}"/>
    <dgm:cxn modelId="{02715572-D75A-4ECB-B374-2DC71E787816}" srcId="{B35A0B1F-87D7-46C0-B02B-7D6332E94BDD}" destId="{91557925-9E4F-430E-B1F5-AB691120C86F}" srcOrd="0" destOrd="0" parTransId="{301ECDC2-B8F3-45E8-AEB8-46A758FDAD9E}" sibTransId="{F1B5F3A2-E08F-4F73-AE2D-76F5F22B1684}"/>
    <dgm:cxn modelId="{378C5C75-A972-435A-81B7-66A9441AE329}" srcId="{91557925-9E4F-430E-B1F5-AB691120C86F}" destId="{C00F94CB-ED98-4A96-BE2B-FD0B29CA5335}" srcOrd="2" destOrd="0" parTransId="{8806936E-EFF1-4CD2-8DBD-89C91C5D9EBF}" sibTransId="{759E688B-392A-4C5E-9377-11F4BBD516C7}"/>
    <dgm:cxn modelId="{205E8C93-1B9B-478D-A0FD-0057B5D932B7}" type="presOf" srcId="{C00F94CB-ED98-4A96-BE2B-FD0B29CA5335}" destId="{A417B814-1838-4F27-B1C7-CDF17E0D5777}" srcOrd="0" destOrd="2" presId="urn:microsoft.com/office/officeart/2005/8/layout/vList2"/>
    <dgm:cxn modelId="{23A59A97-5734-4891-9922-25E5629582D9}" type="presOf" srcId="{B35A0B1F-87D7-46C0-B02B-7D6332E94BDD}" destId="{ECF8E8BA-FF88-42B7-86BB-71F56817C1E9}" srcOrd="0" destOrd="0" presId="urn:microsoft.com/office/officeart/2005/8/layout/vList2"/>
    <dgm:cxn modelId="{E45EBB98-724F-49E5-BC7E-763FBE02B0D4}" type="presOf" srcId="{038AC8BD-DC49-44D2-8478-108B2AD3755B}" destId="{A417B814-1838-4F27-B1C7-CDF17E0D5777}" srcOrd="0" destOrd="8" presId="urn:microsoft.com/office/officeart/2005/8/layout/vList2"/>
    <dgm:cxn modelId="{A395F49D-336C-42DF-A387-63CEB2C95FB9}" type="presOf" srcId="{31578E03-54AF-4923-9178-A3762A06C8D9}" destId="{A417B814-1838-4F27-B1C7-CDF17E0D5777}" srcOrd="0" destOrd="4" presId="urn:microsoft.com/office/officeart/2005/8/layout/vList2"/>
    <dgm:cxn modelId="{0FECFFB5-6962-40E0-A714-B923B1B3CE6A}" srcId="{91557925-9E4F-430E-B1F5-AB691120C86F}" destId="{937A3084-F651-4E40-AD3F-B8ADC7C37AB9}" srcOrd="3" destOrd="0" parTransId="{86EFDA9E-B137-41E8-B1B3-07A17F7CEC14}" sibTransId="{37CC3F96-9D10-4633-9122-9F2E6AADB11E}"/>
    <dgm:cxn modelId="{98E670BB-6ECC-436F-A170-DE89065B9E72}" type="presOf" srcId="{91557925-9E4F-430E-B1F5-AB691120C86F}" destId="{2EB310EF-BC89-44C1-9885-772DF6107450}" srcOrd="0" destOrd="0" presId="urn:microsoft.com/office/officeart/2005/8/layout/vList2"/>
    <dgm:cxn modelId="{D5DB16D6-461D-4138-9B81-E1F6A7D7F7CC}" type="presOf" srcId="{937A3084-F651-4E40-AD3F-B8ADC7C37AB9}" destId="{A417B814-1838-4F27-B1C7-CDF17E0D5777}" srcOrd="0" destOrd="3" presId="urn:microsoft.com/office/officeart/2005/8/layout/vList2"/>
    <dgm:cxn modelId="{28191BE0-2C87-4C2C-BD47-DE7D96A6964E}" type="presOf" srcId="{F9598432-7703-4E8A-93CA-41FA4A6E68F3}" destId="{A417B814-1838-4F27-B1C7-CDF17E0D5777}" srcOrd="0" destOrd="6" presId="urn:microsoft.com/office/officeart/2005/8/layout/vList2"/>
    <dgm:cxn modelId="{C3E467E3-1DCD-4D0C-B454-BDA22D3D7582}" srcId="{91557925-9E4F-430E-B1F5-AB691120C86F}" destId="{F9598432-7703-4E8A-93CA-41FA4A6E68F3}" srcOrd="6" destOrd="0" parTransId="{D697734F-6542-412E-9664-2CC450533EA7}" sibTransId="{1A62932E-07AB-4E5A-8C23-735F9AD7BD6E}"/>
    <dgm:cxn modelId="{4F4025EA-16F7-423D-97EB-D3C60A61AEC8}" srcId="{91557925-9E4F-430E-B1F5-AB691120C86F}" destId="{86734C33-87EA-44B5-8B23-7E6548F4863C}" srcOrd="0" destOrd="0" parTransId="{76840959-7B5A-4E68-8C62-605D4AC9710F}" sibTransId="{FED2F550-6036-41A7-B573-A2C6EDDE4EA3}"/>
    <dgm:cxn modelId="{AF25DFEC-E1D4-40E2-9C9A-620215BCE584}" type="presOf" srcId="{86734C33-87EA-44B5-8B23-7E6548F4863C}" destId="{A417B814-1838-4F27-B1C7-CDF17E0D5777}" srcOrd="0" destOrd="0" presId="urn:microsoft.com/office/officeart/2005/8/layout/vList2"/>
    <dgm:cxn modelId="{5B4A46FC-3437-4A3B-9634-67F0F04004CD}" type="presOf" srcId="{ABFEEA4F-CF82-48D0-933F-AA74CB4DAEE7}" destId="{A417B814-1838-4F27-B1C7-CDF17E0D5777}" srcOrd="0" destOrd="7" presId="urn:microsoft.com/office/officeart/2005/8/layout/vList2"/>
    <dgm:cxn modelId="{5CAFC5FE-1BD2-4CFC-9A1A-AA022DC1628A}" type="presOf" srcId="{9B1AE5E6-2359-4236-AD28-021FF757E347}" destId="{A417B814-1838-4F27-B1C7-CDF17E0D5777}" srcOrd="0" destOrd="5" presId="urn:microsoft.com/office/officeart/2005/8/layout/vList2"/>
    <dgm:cxn modelId="{D2BFBFCC-DC96-41F5-BB41-2900EB38C244}" type="presParOf" srcId="{ECF8E8BA-FF88-42B7-86BB-71F56817C1E9}" destId="{2EB310EF-BC89-44C1-9885-772DF6107450}" srcOrd="0" destOrd="0" presId="urn:microsoft.com/office/officeart/2005/8/layout/vList2"/>
    <dgm:cxn modelId="{76D32EBB-94FD-46E1-9FA2-5AE0F929C531}" type="presParOf" srcId="{ECF8E8BA-FF88-42B7-86BB-71F56817C1E9}" destId="{A417B814-1838-4F27-B1C7-CDF17E0D5777}" srcOrd="1" destOrd="0" presId="urn:microsoft.com/office/officeart/2005/8/layout/vList2"/>
  </dgm:cxnLst>
  <dgm:bg/>
  <dgm:whole>
    <a:ln>
      <a:noFill/>
    </a:ln>
  </dgm:whole>
  <dgm:extLst>
    <a:ext uri="http://schemas.microsoft.com/office/drawing/2008/diagram">
      <dsp:dataModelExt xmlns:dsp="http://schemas.microsoft.com/office/drawing/2008/diagram" relId="rId2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35A0B1F-87D7-46C0-B02B-7D6332E94BDD}" type="doc">
      <dgm:prSet loTypeId="urn:microsoft.com/office/officeart/2005/8/layout/vList2" loCatId="list" qsTypeId="urn:microsoft.com/office/officeart/2005/8/quickstyle/simple2" qsCatId="simple" csTypeId="urn:microsoft.com/office/officeart/2005/8/colors/accent6_3" csCatId="accent6" phldr="1"/>
      <dgm:spPr/>
      <dgm:t>
        <a:bodyPr/>
        <a:lstStyle/>
        <a:p>
          <a:endParaRPr kumimoji="1" lang="ja-JP" altLang="en-US"/>
        </a:p>
      </dgm:t>
    </dgm:pt>
    <dgm:pt modelId="{91557925-9E4F-430E-B1F5-AB691120C86F}">
      <dgm:prSet phldrT="[テキスト]" custT="1"/>
      <dgm:spPr>
        <a:solidFill>
          <a:schemeClr val="accent6">
            <a:lumMod val="60000"/>
            <a:lumOff val="40000"/>
          </a:schemeClr>
        </a:solidFill>
      </dgm:spPr>
      <dgm:t>
        <a:bodyPr/>
        <a:lstStyle/>
        <a:p>
          <a:pPr algn="ctr"/>
          <a:r>
            <a:rPr kumimoji="1" lang="ja-JP" altLang="en-US" sz="1400" b="1">
              <a:latin typeface="メイリオ" panose="020B0604030504040204" pitchFamily="50" charset="-128"/>
              <a:ea typeface="メイリオ" panose="020B0604030504040204" pitchFamily="50" charset="-128"/>
            </a:rPr>
            <a:t>ストレスチェックを活用</a:t>
          </a:r>
        </a:p>
      </dgm:t>
    </dgm:pt>
    <dgm:pt modelId="{301ECDC2-B8F3-45E8-AEB8-46A758FDAD9E}" type="parTrans" cxnId="{02715572-D75A-4ECB-B374-2DC71E787816}">
      <dgm:prSet/>
      <dgm:spPr/>
      <dgm:t>
        <a:bodyPr/>
        <a:lstStyle/>
        <a:p>
          <a:endParaRPr kumimoji="1" lang="ja-JP" altLang="en-US"/>
        </a:p>
      </dgm:t>
    </dgm:pt>
    <dgm:pt modelId="{F1B5F3A2-E08F-4F73-AE2D-76F5F22B1684}" type="sibTrans" cxnId="{02715572-D75A-4ECB-B374-2DC71E787816}">
      <dgm:prSet/>
      <dgm:spPr/>
      <dgm:t>
        <a:bodyPr/>
        <a:lstStyle/>
        <a:p>
          <a:endParaRPr kumimoji="1" lang="ja-JP" altLang="en-US"/>
        </a:p>
      </dgm:t>
    </dgm:pt>
    <dgm:pt modelId="{86734C33-87EA-44B5-8B23-7E6548F4863C}">
      <dgm:prSet phldrT="[テキスト]" custT="1"/>
      <dgm:spPr>
        <a:ln w="6350"/>
      </dgm:spPr>
      <dgm:t>
        <a:bodyPr/>
        <a:lstStyle/>
        <a:p>
          <a:pPr>
            <a:buFont typeface="Wingdings" panose="05000000000000000000" pitchFamily="2" charset="2"/>
            <a:buNone/>
          </a:pPr>
          <a:r>
            <a:rPr kumimoji="1" lang="ja-JP" altLang="en-US" sz="1100">
              <a:latin typeface="メイリオ" panose="020B0604030504040204" pitchFamily="50" charset="-128"/>
              <a:ea typeface="メイリオ" panose="020B0604030504040204" pitchFamily="50" charset="-128"/>
            </a:rPr>
            <a:t> ストレスチェックを定期的に受けることで自らのストレス状態を確認するとともに、表面化しにくいメンタルヘルス不調に気づくきっかけとなるため、心の不調を未然に防ぐことができます。</a:t>
          </a:r>
        </a:p>
      </dgm:t>
    </dgm:pt>
    <dgm:pt modelId="{76840959-7B5A-4E68-8C62-605D4AC9710F}" type="parTrans" cxnId="{4F4025EA-16F7-423D-97EB-D3C60A61AEC8}">
      <dgm:prSet/>
      <dgm:spPr/>
      <dgm:t>
        <a:bodyPr/>
        <a:lstStyle/>
        <a:p>
          <a:endParaRPr kumimoji="1" lang="ja-JP" altLang="en-US"/>
        </a:p>
      </dgm:t>
    </dgm:pt>
    <dgm:pt modelId="{FED2F550-6036-41A7-B573-A2C6EDDE4EA3}" type="sibTrans" cxnId="{4F4025EA-16F7-423D-97EB-D3C60A61AEC8}">
      <dgm:prSet/>
      <dgm:spPr/>
      <dgm:t>
        <a:bodyPr/>
        <a:lstStyle/>
        <a:p>
          <a:endParaRPr kumimoji="1" lang="ja-JP" altLang="en-US"/>
        </a:p>
      </dgm:t>
    </dgm:pt>
    <dgm:pt modelId="{ECF8E8BA-FF88-42B7-86BB-71F56817C1E9}" type="pres">
      <dgm:prSet presAssocID="{B35A0B1F-87D7-46C0-B02B-7D6332E94BDD}" presName="linear" presStyleCnt="0">
        <dgm:presLayoutVars>
          <dgm:animLvl val="lvl"/>
          <dgm:resizeHandles val="exact"/>
        </dgm:presLayoutVars>
      </dgm:prSet>
      <dgm:spPr/>
    </dgm:pt>
    <dgm:pt modelId="{2EB310EF-BC89-44C1-9885-772DF6107450}" type="pres">
      <dgm:prSet presAssocID="{91557925-9E4F-430E-B1F5-AB691120C86F}" presName="parentText" presStyleLbl="node1" presStyleIdx="0" presStyleCnt="1" custScaleY="65122" custLinFactNeighborY="3204">
        <dgm:presLayoutVars>
          <dgm:chMax val="0"/>
          <dgm:bulletEnabled val="1"/>
        </dgm:presLayoutVars>
      </dgm:prSet>
      <dgm:spPr/>
    </dgm:pt>
    <dgm:pt modelId="{A417B814-1838-4F27-B1C7-CDF17E0D5777}" type="pres">
      <dgm:prSet presAssocID="{91557925-9E4F-430E-B1F5-AB691120C86F}" presName="childText" presStyleLbl="revTx" presStyleIdx="0" presStyleCnt="1" custLinFactNeighborY="5486">
        <dgm:presLayoutVars>
          <dgm:bulletEnabled val="1"/>
        </dgm:presLayoutVars>
      </dgm:prSet>
      <dgm:spPr/>
    </dgm:pt>
  </dgm:ptLst>
  <dgm:cxnLst>
    <dgm:cxn modelId="{02715572-D75A-4ECB-B374-2DC71E787816}" srcId="{B35A0B1F-87D7-46C0-B02B-7D6332E94BDD}" destId="{91557925-9E4F-430E-B1F5-AB691120C86F}" srcOrd="0" destOrd="0" parTransId="{301ECDC2-B8F3-45E8-AEB8-46A758FDAD9E}" sibTransId="{F1B5F3A2-E08F-4F73-AE2D-76F5F22B1684}"/>
    <dgm:cxn modelId="{23A59A97-5734-4891-9922-25E5629582D9}" type="presOf" srcId="{B35A0B1F-87D7-46C0-B02B-7D6332E94BDD}" destId="{ECF8E8BA-FF88-42B7-86BB-71F56817C1E9}" srcOrd="0" destOrd="0" presId="urn:microsoft.com/office/officeart/2005/8/layout/vList2"/>
    <dgm:cxn modelId="{98E670BB-6ECC-436F-A170-DE89065B9E72}" type="presOf" srcId="{91557925-9E4F-430E-B1F5-AB691120C86F}" destId="{2EB310EF-BC89-44C1-9885-772DF6107450}" srcOrd="0" destOrd="0" presId="urn:microsoft.com/office/officeart/2005/8/layout/vList2"/>
    <dgm:cxn modelId="{4F4025EA-16F7-423D-97EB-D3C60A61AEC8}" srcId="{91557925-9E4F-430E-B1F5-AB691120C86F}" destId="{86734C33-87EA-44B5-8B23-7E6548F4863C}" srcOrd="0" destOrd="0" parTransId="{76840959-7B5A-4E68-8C62-605D4AC9710F}" sibTransId="{FED2F550-6036-41A7-B573-A2C6EDDE4EA3}"/>
    <dgm:cxn modelId="{AF25DFEC-E1D4-40E2-9C9A-620215BCE584}" type="presOf" srcId="{86734C33-87EA-44B5-8B23-7E6548F4863C}" destId="{A417B814-1838-4F27-B1C7-CDF17E0D5777}" srcOrd="0" destOrd="0" presId="urn:microsoft.com/office/officeart/2005/8/layout/vList2"/>
    <dgm:cxn modelId="{D2BFBFCC-DC96-41F5-BB41-2900EB38C244}" type="presParOf" srcId="{ECF8E8BA-FF88-42B7-86BB-71F56817C1E9}" destId="{2EB310EF-BC89-44C1-9885-772DF6107450}" srcOrd="0" destOrd="0" presId="urn:microsoft.com/office/officeart/2005/8/layout/vList2"/>
    <dgm:cxn modelId="{76D32EBB-94FD-46E1-9FA2-5AE0F929C531}" type="presParOf" srcId="{ECF8E8BA-FF88-42B7-86BB-71F56817C1E9}" destId="{A417B814-1838-4F27-B1C7-CDF17E0D5777}" srcOrd="1" destOrd="0" presId="urn:microsoft.com/office/officeart/2005/8/layout/vList2"/>
  </dgm:cxnLst>
  <dgm:bg/>
  <dgm:whole>
    <a:ln>
      <a:noFill/>
    </a:ln>
  </dgm:whole>
  <dgm:extLst>
    <a:ext uri="http://schemas.microsoft.com/office/drawing/2008/diagram">
      <dsp:dataModelExt xmlns:dsp="http://schemas.microsoft.com/office/drawing/2008/diagram" relId="rId3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286F30-0BC2-483C-A943-136A7B5A25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84BB5F0-7B0A-4585-9700-8178CD849D37}">
      <dgm:prSet phldrT="[テキスト]"/>
      <dgm:spPr>
        <a:gradFill flip="none" rotWithShape="1">
          <a:gsLst>
            <a:gs pos="65000">
              <a:schemeClr val="accent6">
                <a:lumMod val="60000"/>
                <a:lumOff val="40000"/>
              </a:schemeClr>
            </a:gs>
            <a:gs pos="96000">
              <a:schemeClr val="bg1"/>
            </a:gs>
          </a:gsLst>
          <a:lin ang="0" scaled="1"/>
          <a:tileRect/>
        </a:gradFill>
      </dgm:spPr>
      <dgm:t>
        <a:bodyPr/>
        <a:lstStyle/>
        <a:p>
          <a:r>
            <a:rPr kumimoji="1" lang="ja-JP" altLang="en-US">
              <a:latin typeface="メイリオ" panose="020B0604030504040204" pitchFamily="50" charset="-128"/>
              <a:ea typeface="メイリオ" panose="020B0604030504040204" pitchFamily="50" charset="-128"/>
            </a:rPr>
            <a:t>食事と睡眠</a:t>
          </a:r>
        </a:p>
      </dgm:t>
    </dgm:pt>
    <dgm:pt modelId="{1558D3DB-E35B-4E61-806E-805EAECA6F15}" type="parTrans" cxnId="{4FEADB2F-2502-4B1B-A58D-91047783F087}">
      <dgm:prSet/>
      <dgm:spPr/>
      <dgm:t>
        <a:bodyPr/>
        <a:lstStyle/>
        <a:p>
          <a:endParaRPr kumimoji="1" lang="ja-JP" altLang="en-US"/>
        </a:p>
      </dgm:t>
    </dgm:pt>
    <dgm:pt modelId="{50D25253-562B-4559-A27E-32B59CD69EBC}" type="sibTrans" cxnId="{4FEADB2F-2502-4B1B-A58D-91047783F087}">
      <dgm:prSet/>
      <dgm:spPr/>
      <dgm:t>
        <a:bodyPr/>
        <a:lstStyle/>
        <a:p>
          <a:endParaRPr kumimoji="1" lang="ja-JP" altLang="en-US"/>
        </a:p>
      </dgm:t>
    </dgm:pt>
    <dgm:pt modelId="{DED31FB9-BBCF-41B4-B711-3791FAE245BD}">
      <dgm:prSet phldrT="[テキスト]"/>
      <dgm:spPr/>
      <dgm:t>
        <a:bodyPr/>
        <a:lstStyle/>
        <a:p>
          <a:pPr>
            <a:buNone/>
          </a:pPr>
          <a:r>
            <a:rPr kumimoji="1" lang="ja-JP" altLang="en-US" dirty="0">
              <a:latin typeface="メイリオ" panose="020B0604030504040204" pitchFamily="50" charset="-128"/>
              <a:ea typeface="メイリオ" panose="020B0604030504040204" pitchFamily="50" charset="-128"/>
            </a:rPr>
            <a:t> 十分な睡眠時間の確保と１日３食のバランスのとれた食事が理想です。まずは日中に眠気を感じない程度の睡眠や朝食を摂る、野菜の摂取、夕食は就寝２時間前までに摂ることなどから始めましょう。</a:t>
          </a:r>
        </a:p>
      </dgm:t>
    </dgm:pt>
    <dgm:pt modelId="{7D00A25B-0E50-4F9B-B77F-E37A201306C2}" type="parTrans" cxnId="{34B0623E-6E41-4187-A8E4-905C278DB8AF}">
      <dgm:prSet/>
      <dgm:spPr/>
      <dgm:t>
        <a:bodyPr/>
        <a:lstStyle/>
        <a:p>
          <a:endParaRPr kumimoji="1" lang="ja-JP" altLang="en-US"/>
        </a:p>
      </dgm:t>
    </dgm:pt>
    <dgm:pt modelId="{02AA91C7-4D91-4096-BBA3-54B87A7506AE}" type="sibTrans" cxnId="{34B0623E-6E41-4187-A8E4-905C278DB8AF}">
      <dgm:prSet/>
      <dgm:spPr/>
      <dgm:t>
        <a:bodyPr/>
        <a:lstStyle/>
        <a:p>
          <a:endParaRPr kumimoji="1" lang="ja-JP" altLang="en-US"/>
        </a:p>
      </dgm:t>
    </dgm:pt>
    <dgm:pt modelId="{46C7CBBD-27B0-4B4B-AC9B-8B81C430D241}">
      <dgm:prSet phldrT="[テキスト]"/>
      <dgm:spPr>
        <a:gradFill flip="none" rotWithShape="1">
          <a:gsLst>
            <a:gs pos="65000">
              <a:schemeClr val="accent6">
                <a:lumMod val="60000"/>
                <a:lumOff val="40000"/>
              </a:schemeClr>
            </a:gs>
            <a:gs pos="96000">
              <a:schemeClr val="bg1"/>
            </a:gs>
          </a:gsLst>
          <a:lin ang="0" scaled="1"/>
          <a:tileRect/>
        </a:gradFill>
      </dgm:spPr>
      <dgm:t>
        <a:bodyPr/>
        <a:lstStyle/>
        <a:p>
          <a:r>
            <a:rPr kumimoji="1" lang="ja-JP" altLang="en-US">
              <a:latin typeface="メイリオ" panose="020B0604030504040204" pitchFamily="50" charset="-128"/>
              <a:ea typeface="メイリオ" panose="020B0604030504040204" pitchFamily="50" charset="-128"/>
            </a:rPr>
            <a:t>休息と運動</a:t>
          </a:r>
        </a:p>
      </dgm:t>
    </dgm:pt>
    <dgm:pt modelId="{8E1349EE-99BA-4A9F-B401-972CD857AECE}" type="parTrans" cxnId="{128D5192-D10A-4848-91B7-EDEE9E2C8A99}">
      <dgm:prSet/>
      <dgm:spPr/>
      <dgm:t>
        <a:bodyPr/>
        <a:lstStyle/>
        <a:p>
          <a:endParaRPr kumimoji="1" lang="ja-JP" altLang="en-US"/>
        </a:p>
      </dgm:t>
    </dgm:pt>
    <dgm:pt modelId="{73B853D4-1885-4929-AE8A-D3FEC88AFB72}" type="sibTrans" cxnId="{128D5192-D10A-4848-91B7-EDEE9E2C8A99}">
      <dgm:prSet/>
      <dgm:spPr/>
      <dgm:t>
        <a:bodyPr/>
        <a:lstStyle/>
        <a:p>
          <a:endParaRPr kumimoji="1" lang="ja-JP" altLang="en-US"/>
        </a:p>
      </dgm:t>
    </dgm:pt>
    <dgm:pt modelId="{89D836F3-526A-4892-8188-2ACCA1D6F03C}">
      <dgm:prSet phldrT="[テキスト]"/>
      <dgm:spPr/>
      <dgm:t>
        <a:bodyPr/>
        <a:lstStyle/>
        <a:p>
          <a:pPr>
            <a:buNone/>
          </a:pPr>
          <a:r>
            <a:rPr kumimoji="1" lang="ja-JP" altLang="en-US" dirty="0">
              <a:latin typeface="メイリオ" panose="020B0604030504040204" pitchFamily="50" charset="-128"/>
              <a:ea typeface="メイリオ" panose="020B0604030504040204" pitchFamily="50" charset="-128"/>
            </a:rPr>
            <a:t> 趣味を満喫したり、休暇を取得するなどしっかりとオフの時間を作りましょう。また、昼休みに散歩をしたり、階段を使うなど適度な運動を継続することもストレス対策となります。呼吸法やストレッチなど自分に合った対処法を見つけましょう。</a:t>
          </a:r>
        </a:p>
      </dgm:t>
    </dgm:pt>
    <dgm:pt modelId="{F5BC4126-FC8C-4F02-A556-09800FC0FB0E}" type="parTrans" cxnId="{789A334F-CE51-4BEC-8FA5-8E41019FF451}">
      <dgm:prSet/>
      <dgm:spPr/>
      <dgm:t>
        <a:bodyPr/>
        <a:lstStyle/>
        <a:p>
          <a:endParaRPr kumimoji="1" lang="ja-JP" altLang="en-US"/>
        </a:p>
      </dgm:t>
    </dgm:pt>
    <dgm:pt modelId="{55FA60C4-017A-4767-A4DB-309B8363C22F}" type="sibTrans" cxnId="{789A334F-CE51-4BEC-8FA5-8E41019FF451}">
      <dgm:prSet/>
      <dgm:spPr/>
      <dgm:t>
        <a:bodyPr/>
        <a:lstStyle/>
        <a:p>
          <a:endParaRPr kumimoji="1" lang="ja-JP" altLang="en-US"/>
        </a:p>
      </dgm:t>
    </dgm:pt>
    <dgm:pt modelId="{5B22C80F-2252-4A11-A2AD-16F1C1E06ED9}" type="pres">
      <dgm:prSet presAssocID="{FD286F30-0BC2-483C-A943-136A7B5A25DE}" presName="linear" presStyleCnt="0">
        <dgm:presLayoutVars>
          <dgm:animLvl val="lvl"/>
          <dgm:resizeHandles val="exact"/>
        </dgm:presLayoutVars>
      </dgm:prSet>
      <dgm:spPr/>
    </dgm:pt>
    <dgm:pt modelId="{F7A3AF7A-EEB3-4E21-B8D8-F08E3FE7F0D9}" type="pres">
      <dgm:prSet presAssocID="{084BB5F0-7B0A-4585-9700-8178CD849D37}" presName="parentText" presStyleLbl="node1" presStyleIdx="0" presStyleCnt="2" custLinFactNeighborX="-1000" custLinFactNeighborY="1122">
        <dgm:presLayoutVars>
          <dgm:chMax val="0"/>
          <dgm:bulletEnabled val="1"/>
        </dgm:presLayoutVars>
      </dgm:prSet>
      <dgm:spPr/>
    </dgm:pt>
    <dgm:pt modelId="{97D694BA-B235-4F72-9D20-A58CA0D79C94}" type="pres">
      <dgm:prSet presAssocID="{084BB5F0-7B0A-4585-9700-8178CD849D37}" presName="childText" presStyleLbl="revTx" presStyleIdx="0" presStyleCnt="2">
        <dgm:presLayoutVars>
          <dgm:bulletEnabled val="1"/>
        </dgm:presLayoutVars>
      </dgm:prSet>
      <dgm:spPr/>
    </dgm:pt>
    <dgm:pt modelId="{55A965A7-7E6A-41BB-8C6E-7B6FD58440F8}" type="pres">
      <dgm:prSet presAssocID="{46C7CBBD-27B0-4B4B-AC9B-8B81C430D241}" presName="parentText" presStyleLbl="node1" presStyleIdx="1" presStyleCnt="2">
        <dgm:presLayoutVars>
          <dgm:chMax val="0"/>
          <dgm:bulletEnabled val="1"/>
        </dgm:presLayoutVars>
      </dgm:prSet>
      <dgm:spPr/>
    </dgm:pt>
    <dgm:pt modelId="{89C2C6D3-FFC9-444F-A7DC-4545621DDD16}" type="pres">
      <dgm:prSet presAssocID="{46C7CBBD-27B0-4B4B-AC9B-8B81C430D241}" presName="childText" presStyleLbl="revTx" presStyleIdx="1" presStyleCnt="2">
        <dgm:presLayoutVars>
          <dgm:bulletEnabled val="1"/>
        </dgm:presLayoutVars>
      </dgm:prSet>
      <dgm:spPr/>
    </dgm:pt>
  </dgm:ptLst>
  <dgm:cxnLst>
    <dgm:cxn modelId="{4FEADB2F-2502-4B1B-A58D-91047783F087}" srcId="{FD286F30-0BC2-483C-A943-136A7B5A25DE}" destId="{084BB5F0-7B0A-4585-9700-8178CD849D37}" srcOrd="0" destOrd="0" parTransId="{1558D3DB-E35B-4E61-806E-805EAECA6F15}" sibTransId="{50D25253-562B-4559-A27E-32B59CD69EBC}"/>
    <dgm:cxn modelId="{34B0623E-6E41-4187-A8E4-905C278DB8AF}" srcId="{084BB5F0-7B0A-4585-9700-8178CD849D37}" destId="{DED31FB9-BBCF-41B4-B711-3791FAE245BD}" srcOrd="0" destOrd="0" parTransId="{7D00A25B-0E50-4F9B-B77F-E37A201306C2}" sibTransId="{02AA91C7-4D91-4096-BBA3-54B87A7506AE}"/>
    <dgm:cxn modelId="{83407069-7247-4653-945F-9A978DAD2949}" type="presOf" srcId="{46C7CBBD-27B0-4B4B-AC9B-8B81C430D241}" destId="{55A965A7-7E6A-41BB-8C6E-7B6FD58440F8}" srcOrd="0" destOrd="0" presId="urn:microsoft.com/office/officeart/2005/8/layout/vList2"/>
    <dgm:cxn modelId="{789A334F-CE51-4BEC-8FA5-8E41019FF451}" srcId="{46C7CBBD-27B0-4B4B-AC9B-8B81C430D241}" destId="{89D836F3-526A-4892-8188-2ACCA1D6F03C}" srcOrd="0" destOrd="0" parTransId="{F5BC4126-FC8C-4F02-A556-09800FC0FB0E}" sibTransId="{55FA60C4-017A-4767-A4DB-309B8363C22F}"/>
    <dgm:cxn modelId="{5059A552-858C-47AA-80C7-9624F8CB8EF7}" type="presOf" srcId="{DED31FB9-BBCF-41B4-B711-3791FAE245BD}" destId="{97D694BA-B235-4F72-9D20-A58CA0D79C94}" srcOrd="0" destOrd="0" presId="urn:microsoft.com/office/officeart/2005/8/layout/vList2"/>
    <dgm:cxn modelId="{5BFC2075-47BF-4C6B-9FD3-59734692BC54}" type="presOf" srcId="{89D836F3-526A-4892-8188-2ACCA1D6F03C}" destId="{89C2C6D3-FFC9-444F-A7DC-4545621DDD16}" srcOrd="0" destOrd="0" presId="urn:microsoft.com/office/officeart/2005/8/layout/vList2"/>
    <dgm:cxn modelId="{128D5192-D10A-4848-91B7-EDEE9E2C8A99}" srcId="{FD286F30-0BC2-483C-A943-136A7B5A25DE}" destId="{46C7CBBD-27B0-4B4B-AC9B-8B81C430D241}" srcOrd="1" destOrd="0" parTransId="{8E1349EE-99BA-4A9F-B401-972CD857AECE}" sibTransId="{73B853D4-1885-4929-AE8A-D3FEC88AFB72}"/>
    <dgm:cxn modelId="{E81BC7B3-D321-46C9-AB73-612630A4BC97}" type="presOf" srcId="{084BB5F0-7B0A-4585-9700-8178CD849D37}" destId="{F7A3AF7A-EEB3-4E21-B8D8-F08E3FE7F0D9}" srcOrd="0" destOrd="0" presId="urn:microsoft.com/office/officeart/2005/8/layout/vList2"/>
    <dgm:cxn modelId="{DB6D2DF7-87CF-40AA-9089-C65B0163B4D4}" type="presOf" srcId="{FD286F30-0BC2-483C-A943-136A7B5A25DE}" destId="{5B22C80F-2252-4A11-A2AD-16F1C1E06ED9}" srcOrd="0" destOrd="0" presId="urn:microsoft.com/office/officeart/2005/8/layout/vList2"/>
    <dgm:cxn modelId="{DFF549E4-8B55-4E26-B5AF-A1BE50E0B9B7}" type="presParOf" srcId="{5B22C80F-2252-4A11-A2AD-16F1C1E06ED9}" destId="{F7A3AF7A-EEB3-4E21-B8D8-F08E3FE7F0D9}" srcOrd="0" destOrd="0" presId="urn:microsoft.com/office/officeart/2005/8/layout/vList2"/>
    <dgm:cxn modelId="{1F6FA96D-AB32-4A09-96F1-CFE8C67B7F54}" type="presParOf" srcId="{5B22C80F-2252-4A11-A2AD-16F1C1E06ED9}" destId="{97D694BA-B235-4F72-9D20-A58CA0D79C94}" srcOrd="1" destOrd="0" presId="urn:microsoft.com/office/officeart/2005/8/layout/vList2"/>
    <dgm:cxn modelId="{4925C8B2-1081-4089-B522-85D5027C104A}" type="presParOf" srcId="{5B22C80F-2252-4A11-A2AD-16F1C1E06ED9}" destId="{55A965A7-7E6A-41BB-8C6E-7B6FD58440F8}" srcOrd="2" destOrd="0" presId="urn:microsoft.com/office/officeart/2005/8/layout/vList2"/>
    <dgm:cxn modelId="{C1AD6C50-50DC-4A59-826E-44E9B8F590EF}" type="presParOf" srcId="{5B22C80F-2252-4A11-A2AD-16F1C1E06ED9}" destId="{89C2C6D3-FFC9-444F-A7DC-4545621DDD16}" srcOrd="3" destOrd="0" presId="urn:microsoft.com/office/officeart/2005/8/layout/vList2"/>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C91CD-B7E4-4CDD-86D7-BADAB4FDE74A}">
      <dsp:nvSpPr>
        <dsp:cNvPr id="0" name=""/>
        <dsp:cNvSpPr/>
      </dsp:nvSpPr>
      <dsp:spPr>
        <a:xfrm>
          <a:off x="504143" y="272585"/>
          <a:ext cx="1995828" cy="1744604"/>
        </a:xfrm>
        <a:prstGeom prst="rightArrow">
          <a:avLst>
            <a:gd name="adj1" fmla="val 70000"/>
            <a:gd name="adj2" fmla="val 50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latin typeface="メイリオ" panose="020B0604030504040204" pitchFamily="50" charset="-128"/>
              <a:ea typeface="メイリオ" panose="020B0604030504040204" pitchFamily="50" charset="-128"/>
            </a:rPr>
            <a:t>部下の様子が</a:t>
          </a:r>
          <a:endParaRPr kumimoji="1" lang="en-US" altLang="ja-JP" sz="1200" b="1" kern="1200">
            <a:latin typeface="メイリオ" panose="020B0604030504040204" pitchFamily="50" charset="-128"/>
            <a:ea typeface="メイリオ" panose="020B0604030504040204" pitchFamily="50" charset="-128"/>
          </a:endParaRPr>
        </a:p>
        <a:p>
          <a:pPr marL="0" lvl="0" indent="0" algn="ctr" defTabSz="533400">
            <a:lnSpc>
              <a:spcPct val="90000"/>
            </a:lnSpc>
            <a:spcBef>
              <a:spcPct val="0"/>
            </a:spcBef>
            <a:spcAft>
              <a:spcPct val="35000"/>
            </a:spcAft>
            <a:buNone/>
          </a:pPr>
          <a:r>
            <a:rPr kumimoji="1" lang="ja-JP" altLang="en-US" sz="1200" b="1" u="none" kern="1200">
              <a:latin typeface="メイリオ" panose="020B0604030504040204" pitchFamily="50" charset="-128"/>
              <a:ea typeface="メイリオ" panose="020B0604030504040204" pitchFamily="50" charset="-128"/>
            </a:rPr>
            <a:t>いつもと違う</a:t>
          </a:r>
        </a:p>
      </dsp:txBody>
      <dsp:txXfrm>
        <a:off x="1003100" y="534276"/>
        <a:ext cx="972966" cy="1221222"/>
      </dsp:txXfrm>
    </dsp:sp>
    <dsp:sp modelId="{232604BB-0CC9-4765-89CE-CFE6AD5FA609}">
      <dsp:nvSpPr>
        <dsp:cNvPr id="0" name=""/>
        <dsp:cNvSpPr/>
      </dsp:nvSpPr>
      <dsp:spPr>
        <a:xfrm>
          <a:off x="5186" y="645930"/>
          <a:ext cx="997914" cy="997914"/>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kumimoji="1" lang="ja-JP" altLang="en-US" sz="1700" kern="1200">
              <a:latin typeface="メイリオ" panose="020B0604030504040204" pitchFamily="50" charset="-128"/>
              <a:ea typeface="メイリオ" panose="020B0604030504040204" pitchFamily="50" charset="-128"/>
            </a:rPr>
            <a:t>気づき</a:t>
          </a:r>
        </a:p>
      </dsp:txBody>
      <dsp:txXfrm>
        <a:off x="151327" y="792071"/>
        <a:ext cx="705632" cy="705632"/>
      </dsp:txXfrm>
    </dsp:sp>
    <dsp:sp modelId="{E8AE2D8E-82FD-4D88-B122-09CF44BB2236}">
      <dsp:nvSpPr>
        <dsp:cNvPr id="0" name=""/>
        <dsp:cNvSpPr/>
      </dsp:nvSpPr>
      <dsp:spPr>
        <a:xfrm>
          <a:off x="3123668" y="272585"/>
          <a:ext cx="1995828" cy="1744604"/>
        </a:xfrm>
        <a:prstGeom prst="rightArrow">
          <a:avLst>
            <a:gd name="adj1" fmla="val 70000"/>
            <a:gd name="adj2" fmla="val 50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ts val="1680"/>
            </a:lnSpc>
            <a:spcBef>
              <a:spcPct val="0"/>
            </a:spcBef>
            <a:spcAft>
              <a:spcPct val="35000"/>
            </a:spcAft>
            <a:buNone/>
          </a:pPr>
          <a:r>
            <a:rPr kumimoji="1" lang="ja-JP" altLang="en-US" sz="1400" b="1" kern="1200">
              <a:latin typeface="メイリオ" panose="020B0604030504040204" pitchFamily="50" charset="-128"/>
              <a:ea typeface="メイリオ" panose="020B0604030504040204" pitchFamily="50" charset="-128"/>
            </a:rPr>
            <a:t>タイミング</a:t>
          </a:r>
          <a:endParaRPr kumimoji="1" lang="en-US" altLang="ja-JP" sz="1400" b="1" kern="1200">
            <a:latin typeface="メイリオ" panose="020B0604030504040204" pitchFamily="50" charset="-128"/>
            <a:ea typeface="メイリオ" panose="020B0604030504040204" pitchFamily="50" charset="-128"/>
          </a:endParaRPr>
        </a:p>
        <a:p>
          <a:pPr marL="0" lvl="0" indent="0" algn="ctr" defTabSz="622300">
            <a:lnSpc>
              <a:spcPts val="1680"/>
            </a:lnSpc>
            <a:spcBef>
              <a:spcPct val="0"/>
            </a:spcBef>
            <a:spcAft>
              <a:spcPct val="35000"/>
            </a:spcAft>
            <a:buNone/>
          </a:pPr>
          <a:r>
            <a:rPr kumimoji="1" lang="ja-JP" altLang="en-US" sz="1400" b="1" kern="1200">
              <a:latin typeface="メイリオ" panose="020B0604030504040204" pitchFamily="50" charset="-128"/>
              <a:ea typeface="メイリオ" panose="020B0604030504040204" pitchFamily="50" charset="-128"/>
            </a:rPr>
            <a:t>環境</a:t>
          </a:r>
          <a:r>
            <a:rPr kumimoji="1" lang="ja-JP" altLang="en-US" sz="1300" b="1" kern="1200">
              <a:latin typeface="メイリオ" panose="020B0604030504040204" pitchFamily="50" charset="-128"/>
              <a:ea typeface="メイリオ" panose="020B0604030504040204" pitchFamily="50" charset="-128"/>
            </a:rPr>
            <a:t>に</a:t>
          </a:r>
          <a:endParaRPr kumimoji="1" lang="en-US" altLang="ja-JP" sz="1300" b="1" kern="1200">
            <a:latin typeface="メイリオ" panose="020B0604030504040204" pitchFamily="50" charset="-128"/>
            <a:ea typeface="メイリオ" panose="020B0604030504040204" pitchFamily="50" charset="-128"/>
          </a:endParaRPr>
        </a:p>
        <a:p>
          <a:pPr marL="0" lvl="0" indent="0" algn="ctr" defTabSz="622300">
            <a:lnSpc>
              <a:spcPts val="1680"/>
            </a:lnSpc>
            <a:spcBef>
              <a:spcPct val="0"/>
            </a:spcBef>
            <a:spcAft>
              <a:spcPct val="35000"/>
            </a:spcAft>
            <a:buNone/>
          </a:pPr>
          <a:r>
            <a:rPr kumimoji="1" lang="ja-JP" altLang="en-US" sz="1300" b="1" kern="1200">
              <a:latin typeface="メイリオ" panose="020B0604030504040204" pitchFamily="50" charset="-128"/>
              <a:ea typeface="メイリオ" panose="020B0604030504040204" pitchFamily="50" charset="-128"/>
            </a:rPr>
            <a:t>注意</a:t>
          </a:r>
        </a:p>
      </dsp:txBody>
      <dsp:txXfrm>
        <a:off x="3622625" y="534276"/>
        <a:ext cx="972966" cy="1221222"/>
      </dsp:txXfrm>
    </dsp:sp>
    <dsp:sp modelId="{6AAF651B-84C4-476B-AFF6-F6FA28EA0202}">
      <dsp:nvSpPr>
        <dsp:cNvPr id="0" name=""/>
        <dsp:cNvSpPr/>
      </dsp:nvSpPr>
      <dsp:spPr>
        <a:xfrm>
          <a:off x="2624711" y="645930"/>
          <a:ext cx="997914" cy="997914"/>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kumimoji="1" lang="ja-JP" altLang="en-US" sz="1700" kern="1200">
              <a:latin typeface="メイリオ" panose="020B0604030504040204" pitchFamily="50" charset="-128"/>
              <a:ea typeface="メイリオ" panose="020B0604030504040204" pitchFamily="50" charset="-128"/>
            </a:rPr>
            <a:t>声かけ</a:t>
          </a:r>
        </a:p>
      </dsp:txBody>
      <dsp:txXfrm>
        <a:off x="2770852" y="792071"/>
        <a:ext cx="705632" cy="705632"/>
      </dsp:txXfrm>
    </dsp:sp>
    <dsp:sp modelId="{D14D095A-73EA-46C4-A733-21F2E4000108}">
      <dsp:nvSpPr>
        <dsp:cNvPr id="0" name=""/>
        <dsp:cNvSpPr/>
      </dsp:nvSpPr>
      <dsp:spPr>
        <a:xfrm>
          <a:off x="5743192" y="272585"/>
          <a:ext cx="1995828" cy="1744604"/>
        </a:xfrm>
        <a:prstGeom prst="rightArrow">
          <a:avLst>
            <a:gd name="adj1" fmla="val 70000"/>
            <a:gd name="adj2" fmla="val 50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a:latin typeface="メイリオ" panose="020B0604030504040204" pitchFamily="50" charset="-128"/>
              <a:ea typeface="メイリオ" panose="020B0604030504040204" pitchFamily="50" charset="-128"/>
            </a:rPr>
            <a:t>表情や姿勢などを意識</a:t>
          </a:r>
        </a:p>
      </dsp:txBody>
      <dsp:txXfrm>
        <a:off x="6242149" y="534276"/>
        <a:ext cx="972966" cy="1221222"/>
      </dsp:txXfrm>
    </dsp:sp>
    <dsp:sp modelId="{1EBCFA60-7CC7-4675-8A53-F1901A12C1A3}">
      <dsp:nvSpPr>
        <dsp:cNvPr id="0" name=""/>
        <dsp:cNvSpPr/>
      </dsp:nvSpPr>
      <dsp:spPr>
        <a:xfrm>
          <a:off x="5244235" y="645930"/>
          <a:ext cx="997914" cy="997914"/>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kumimoji="1" lang="ja-JP" altLang="en-US" sz="1700" kern="1200">
              <a:latin typeface="メイリオ" panose="020B0604030504040204" pitchFamily="50" charset="-128"/>
              <a:ea typeface="メイリオ" panose="020B0604030504040204" pitchFamily="50" charset="-128"/>
            </a:rPr>
            <a:t>傾聴</a:t>
          </a:r>
        </a:p>
      </dsp:txBody>
      <dsp:txXfrm>
        <a:off x="5390376" y="792071"/>
        <a:ext cx="705632" cy="705632"/>
      </dsp:txXfrm>
    </dsp:sp>
    <dsp:sp modelId="{1533B985-178E-47F2-8873-F4D675C227D5}">
      <dsp:nvSpPr>
        <dsp:cNvPr id="0" name=""/>
        <dsp:cNvSpPr/>
      </dsp:nvSpPr>
      <dsp:spPr>
        <a:xfrm>
          <a:off x="8362716" y="272585"/>
          <a:ext cx="1995828" cy="1744604"/>
        </a:xfrm>
        <a:prstGeom prst="rightArrow">
          <a:avLst>
            <a:gd name="adj1" fmla="val 70000"/>
            <a:gd name="adj2" fmla="val 50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50000"/>
            </a:lnSpc>
            <a:spcBef>
              <a:spcPct val="0"/>
            </a:spcBef>
            <a:spcAft>
              <a:spcPct val="35000"/>
            </a:spcAft>
            <a:buNone/>
          </a:pPr>
          <a:r>
            <a:rPr kumimoji="1" lang="ja-JP" altLang="en-US" sz="1600" b="1" kern="1200">
              <a:latin typeface="メイリオ" panose="020B0604030504040204" pitchFamily="50" charset="-128"/>
              <a:ea typeface="メイリオ" panose="020B0604030504040204" pitchFamily="50" charset="-128"/>
            </a:rPr>
            <a:t>適切な</a:t>
          </a:r>
          <a:endParaRPr kumimoji="1" lang="en-US" altLang="ja-JP" sz="1600" b="1" kern="1200">
            <a:latin typeface="メイリオ" panose="020B0604030504040204" pitchFamily="50" charset="-128"/>
            <a:ea typeface="メイリオ" panose="020B0604030504040204" pitchFamily="50" charset="-128"/>
          </a:endParaRPr>
        </a:p>
        <a:p>
          <a:pPr marL="0" lvl="0" indent="0" algn="ctr" defTabSz="711200">
            <a:lnSpc>
              <a:spcPct val="50000"/>
            </a:lnSpc>
            <a:spcBef>
              <a:spcPct val="0"/>
            </a:spcBef>
            <a:spcAft>
              <a:spcPct val="35000"/>
            </a:spcAft>
            <a:buNone/>
          </a:pPr>
          <a:r>
            <a:rPr kumimoji="1" lang="ja-JP" altLang="en-US" sz="1600" b="1" kern="1200">
              <a:latin typeface="メイリオ" panose="020B0604030504040204" pitchFamily="50" charset="-128"/>
              <a:ea typeface="メイリオ" panose="020B0604030504040204" pitchFamily="50" charset="-128"/>
            </a:rPr>
            <a:t>連携先へ</a:t>
          </a:r>
        </a:p>
      </dsp:txBody>
      <dsp:txXfrm>
        <a:off x="8861674" y="534276"/>
        <a:ext cx="972966" cy="1221222"/>
      </dsp:txXfrm>
    </dsp:sp>
    <dsp:sp modelId="{4C899FB6-70A5-45DA-A610-900D27D747D8}">
      <dsp:nvSpPr>
        <dsp:cNvPr id="0" name=""/>
        <dsp:cNvSpPr/>
      </dsp:nvSpPr>
      <dsp:spPr>
        <a:xfrm>
          <a:off x="7863759" y="645930"/>
          <a:ext cx="997914" cy="997914"/>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kumimoji="1" lang="ja-JP" altLang="en-US" sz="1700" kern="1200">
              <a:latin typeface="メイリオ" panose="020B0604030504040204" pitchFamily="50" charset="-128"/>
              <a:ea typeface="メイリオ" panose="020B0604030504040204" pitchFamily="50" charset="-128"/>
            </a:rPr>
            <a:t>連携</a:t>
          </a:r>
          <a:endParaRPr kumimoji="1" lang="en-US" altLang="ja-JP" sz="1700" kern="1200">
            <a:latin typeface="メイリオ" panose="020B0604030504040204" pitchFamily="50" charset="-128"/>
            <a:ea typeface="メイリオ" panose="020B0604030504040204" pitchFamily="50" charset="-128"/>
          </a:endParaRPr>
        </a:p>
      </dsp:txBody>
      <dsp:txXfrm>
        <a:off x="8009900" y="792071"/>
        <a:ext cx="705632" cy="705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D66F0-04BC-409B-84DF-4FE6B9DD3768}">
      <dsp:nvSpPr>
        <dsp:cNvPr id="0" name=""/>
        <dsp:cNvSpPr/>
      </dsp:nvSpPr>
      <dsp:spPr>
        <a:xfrm rot="16200000">
          <a:off x="1083375" y="1758615"/>
          <a:ext cx="2534869" cy="337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97845" bIns="0" numCol="1" spcCol="1270" anchor="t" anchorCtr="0">
          <a:noAutofit/>
        </a:bodyPr>
        <a:lstStyle/>
        <a:p>
          <a:pPr marL="0" lvl="0" indent="0" algn="r" defTabSz="622300">
            <a:lnSpc>
              <a:spcPct val="90000"/>
            </a:lnSpc>
            <a:spcBef>
              <a:spcPct val="0"/>
            </a:spcBef>
            <a:spcAft>
              <a:spcPct val="35000"/>
            </a:spcAft>
            <a:buNone/>
          </a:pPr>
          <a:endParaRPr kumimoji="1" lang="ja-JP" altLang="en-US" sz="1400" kern="1200">
            <a:latin typeface="メイリオ" panose="020B0604030504040204" pitchFamily="50" charset="-128"/>
            <a:ea typeface="メイリオ" panose="020B0604030504040204" pitchFamily="50" charset="-128"/>
          </a:endParaRPr>
        </a:p>
      </dsp:txBody>
      <dsp:txXfrm>
        <a:off x="1083375" y="1758615"/>
        <a:ext cx="2534869" cy="337714"/>
      </dsp:txXfrm>
    </dsp:sp>
    <dsp:sp modelId="{194EAE5F-BD99-4C90-AF0C-18BDC9FBBC6C}">
      <dsp:nvSpPr>
        <dsp:cNvPr id="0" name=""/>
        <dsp:cNvSpPr/>
      </dsp:nvSpPr>
      <dsp:spPr>
        <a:xfrm>
          <a:off x="359852" y="462482"/>
          <a:ext cx="1682176" cy="2692057"/>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297845" rIns="71120" bIns="71120" numCol="1" spcCol="1270" anchor="t" anchorCtr="0">
          <a:noAutofit/>
        </a:bodyPr>
        <a:lstStyle/>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仕事でのミスや失敗</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仕事の質的・量的変化</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不祥事の発生</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上司と部下との板挟み</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デジタル化への不適応</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住民からの訴訟</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畑違いの部署への異動</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災害対応</a:t>
          </a:r>
        </a:p>
      </dsp:txBody>
      <dsp:txXfrm>
        <a:off x="359852" y="462482"/>
        <a:ext cx="1682176" cy="2692057"/>
      </dsp:txXfrm>
    </dsp:sp>
    <dsp:sp modelId="{06101757-0A28-4710-8A91-A4F975438260}">
      <dsp:nvSpPr>
        <dsp:cNvPr id="0" name=""/>
        <dsp:cNvSpPr/>
      </dsp:nvSpPr>
      <dsp:spPr>
        <a:xfrm>
          <a:off x="0" y="48242"/>
          <a:ext cx="675428" cy="675428"/>
        </a:xfrm>
        <a:prstGeom prst="rect">
          <a:avLst/>
        </a:prstGeom>
        <a:blipFill>
          <a:blip xmlns:r="http://schemas.openxmlformats.org/officeDocument/2006/relationships" r:embed="rId1"/>
          <a:srcRect/>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 modelId="{A1881D0B-028A-42C3-92AC-7F8F7488DF2F}">
      <dsp:nvSpPr>
        <dsp:cNvPr id="0" name=""/>
        <dsp:cNvSpPr/>
      </dsp:nvSpPr>
      <dsp:spPr>
        <a:xfrm rot="16200000">
          <a:off x="986395" y="1813540"/>
          <a:ext cx="2534869" cy="337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eaVert" wrap="square" lIns="0" tIns="0" rIns="297845" bIns="0" numCol="1" spcCol="1270" anchor="t" anchorCtr="0">
          <a:noAutofit/>
        </a:bodyPr>
        <a:lstStyle/>
        <a:p>
          <a:pPr marL="0" lvl="0" indent="0" algn="r" defTabSz="2889250">
            <a:lnSpc>
              <a:spcPct val="90000"/>
            </a:lnSpc>
            <a:spcBef>
              <a:spcPct val="0"/>
            </a:spcBef>
            <a:spcAft>
              <a:spcPct val="35000"/>
            </a:spcAft>
            <a:buNone/>
          </a:pPr>
          <a:endParaRPr kumimoji="1" lang="ja-JP" altLang="en-US" sz="6500" kern="1200">
            <a:latin typeface="メイリオ" panose="020B0604030504040204" pitchFamily="50" charset="-128"/>
            <a:ea typeface="メイリオ" panose="020B0604030504040204" pitchFamily="50" charset="-128"/>
          </a:endParaRPr>
        </a:p>
      </dsp:txBody>
      <dsp:txXfrm>
        <a:off x="986395" y="1813540"/>
        <a:ext cx="2534869" cy="337714"/>
      </dsp:txXfrm>
    </dsp:sp>
    <dsp:sp modelId="{AC604783-9BC8-44A5-A4BC-A471564628A6}">
      <dsp:nvSpPr>
        <dsp:cNvPr id="0" name=""/>
        <dsp:cNvSpPr/>
      </dsp:nvSpPr>
      <dsp:spPr>
        <a:xfrm>
          <a:off x="2850402" y="473661"/>
          <a:ext cx="1682176" cy="2669699"/>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297845" rIns="71120" bIns="71120" numCol="1" spcCol="1270" anchor="t" anchorCtr="0">
          <a:noAutofit/>
        </a:bodyPr>
        <a:lstStyle/>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病気や怪我など自身の</a:t>
          </a:r>
        </a:p>
        <a:p>
          <a:pPr marL="57150" lvl="1" indent="-57150" algn="l" defTabSz="444500">
            <a:lnSpc>
              <a:spcPct val="90000"/>
            </a:lnSpc>
            <a:spcBef>
              <a:spcPct val="0"/>
            </a:spcBef>
            <a:spcAft>
              <a:spcPct val="15000"/>
            </a:spcAft>
            <a:buFont typeface="Arial" panose="020B0604020202020204" pitchFamily="34" charset="0"/>
            <a:buNone/>
          </a:pPr>
          <a:r>
            <a:rPr kumimoji="1" lang="ja-JP" altLang="en-US" sz="1000" kern="1200">
              <a:latin typeface="メイリオ" panose="020B0604030504040204" pitchFamily="50" charset="-128"/>
              <a:ea typeface="メイリオ" panose="020B0604030504040204" pitchFamily="50" charset="-128"/>
            </a:rPr>
            <a:t> 体調不良</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家族の病気や介護</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子の育児や進学</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交際相手や配偶者との</a:t>
          </a:r>
        </a:p>
        <a:p>
          <a:pPr marL="57150" lvl="1" indent="-57150" algn="l" defTabSz="444500">
            <a:lnSpc>
              <a:spcPct val="90000"/>
            </a:lnSpc>
            <a:spcBef>
              <a:spcPct val="0"/>
            </a:spcBef>
            <a:spcAft>
              <a:spcPct val="15000"/>
            </a:spcAft>
            <a:buFont typeface="Arial" panose="020B0604020202020204" pitchFamily="34" charset="0"/>
            <a:buNone/>
          </a:pPr>
          <a:r>
            <a:rPr kumimoji="1" lang="ja-JP" altLang="en-US" sz="1000" kern="1200">
              <a:latin typeface="メイリオ" panose="020B0604030504040204" pitchFamily="50" charset="-128"/>
              <a:ea typeface="メイリオ" panose="020B0604030504040204" pitchFamily="50" charset="-128"/>
            </a:rPr>
            <a:t> トラブル</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引っ越しや近所との</a:t>
          </a:r>
        </a:p>
        <a:p>
          <a:pPr marL="57150" lvl="1" indent="-57150" algn="l" defTabSz="444500">
            <a:lnSpc>
              <a:spcPct val="90000"/>
            </a:lnSpc>
            <a:spcBef>
              <a:spcPct val="0"/>
            </a:spcBef>
            <a:spcAft>
              <a:spcPct val="15000"/>
            </a:spcAft>
            <a:buFont typeface="Arial" panose="020B0604020202020204" pitchFamily="34" charset="0"/>
            <a:buNone/>
          </a:pPr>
          <a:r>
            <a:rPr kumimoji="1" lang="ja-JP" altLang="en-US" sz="1000" kern="1200">
              <a:latin typeface="メイリオ" panose="020B0604030504040204" pitchFamily="50" charset="-128"/>
              <a:ea typeface="メイリオ" panose="020B0604030504040204" pitchFamily="50" charset="-128"/>
            </a:rPr>
            <a:t> トラブルなど住環境問題</a:t>
          </a:r>
        </a:p>
        <a:p>
          <a:pPr marL="57150" lvl="1" indent="-57150" algn="l" defTabSz="444500">
            <a:lnSpc>
              <a:spcPct val="90000"/>
            </a:lnSpc>
            <a:spcBef>
              <a:spcPct val="0"/>
            </a:spcBef>
            <a:spcAft>
              <a:spcPct val="15000"/>
            </a:spcAft>
            <a:buFont typeface="Arial" panose="020B0604020202020204" pitchFamily="34" charset="0"/>
            <a:buChar char="•"/>
          </a:pPr>
          <a:r>
            <a:rPr kumimoji="1" lang="ja-JP" altLang="en-US" sz="1000" kern="1200">
              <a:latin typeface="メイリオ" panose="020B0604030504040204" pitchFamily="50" charset="-128"/>
              <a:ea typeface="メイリオ" panose="020B0604030504040204" pitchFamily="50" charset="-128"/>
            </a:rPr>
            <a:t>金銭問題</a:t>
          </a:r>
        </a:p>
      </dsp:txBody>
      <dsp:txXfrm>
        <a:off x="2850402" y="473661"/>
        <a:ext cx="1682176" cy="2669699"/>
      </dsp:txXfrm>
    </dsp:sp>
    <dsp:sp modelId="{3D1D5C07-034F-477E-A441-2F09B1C8114E}">
      <dsp:nvSpPr>
        <dsp:cNvPr id="0" name=""/>
        <dsp:cNvSpPr/>
      </dsp:nvSpPr>
      <dsp:spPr>
        <a:xfrm>
          <a:off x="2399094" y="33356"/>
          <a:ext cx="770745" cy="675428"/>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C19F6-C505-4BBE-8552-41A50B4FEFA6}">
      <dsp:nvSpPr>
        <dsp:cNvPr id="0" name=""/>
        <dsp:cNvSpPr/>
      </dsp:nvSpPr>
      <dsp:spPr>
        <a:xfrm>
          <a:off x="509331" y="0"/>
          <a:ext cx="638269" cy="478702"/>
        </a:xfrm>
        <a:prstGeom prst="upArrow">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43E35-FF22-4132-8D64-A24320295AEC}">
      <dsp:nvSpPr>
        <dsp:cNvPr id="0" name=""/>
        <dsp:cNvSpPr/>
      </dsp:nvSpPr>
      <dsp:spPr>
        <a:xfrm>
          <a:off x="1192738" y="58865"/>
          <a:ext cx="2864099" cy="478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0" rIns="78232" bIns="78232" numCol="1" spcCol="1270" anchor="ctr" anchorCtr="0">
          <a:noAutofit/>
        </a:bodyPr>
        <a:lstStyle/>
        <a:p>
          <a:pPr marL="0" lvl="0" indent="0" algn="l" defTabSz="488950">
            <a:lnSpc>
              <a:spcPct val="90000"/>
            </a:lnSpc>
            <a:spcBef>
              <a:spcPct val="0"/>
            </a:spcBef>
            <a:spcAft>
              <a:spcPct val="35000"/>
            </a:spcAft>
            <a:buNone/>
          </a:pPr>
          <a:r>
            <a:rPr kumimoji="1" lang="ja-JP" altLang="en-US" sz="11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最近こんなことが起こっていませんか？</a:t>
          </a:r>
          <a:endParaRPr kumimoji="1" lang="en-US" altLang="ja-JP" sz="11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sp:txBody>
      <dsp:txXfrm>
        <a:off x="1192738" y="58865"/>
        <a:ext cx="2864099" cy="478702"/>
      </dsp:txXfrm>
    </dsp:sp>
    <dsp:sp modelId="{82CC5AAB-EA2A-42F6-B51D-89B880DE4CF5}">
      <dsp:nvSpPr>
        <dsp:cNvPr id="0" name=""/>
        <dsp:cNvSpPr/>
      </dsp:nvSpPr>
      <dsp:spPr>
        <a:xfrm>
          <a:off x="700812" y="484902"/>
          <a:ext cx="638269" cy="478702"/>
        </a:xfrm>
        <a:prstGeom prst="downArrow">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4638E7-7C1C-48BE-95FE-0C4033E5331E}">
      <dsp:nvSpPr>
        <dsp:cNvPr id="0" name=""/>
        <dsp:cNvSpPr/>
      </dsp:nvSpPr>
      <dsp:spPr>
        <a:xfrm>
          <a:off x="1398446" y="518593"/>
          <a:ext cx="3424162" cy="478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0" rIns="78232" bIns="78232" numCol="1" spcCol="1270" anchor="ctr" anchorCtr="0">
          <a:noAutofit/>
        </a:bodyPr>
        <a:lstStyle/>
        <a:p>
          <a:pPr marL="0" lvl="0" indent="0" algn="l" defTabSz="488950">
            <a:lnSpc>
              <a:spcPct val="90000"/>
            </a:lnSpc>
            <a:spcBef>
              <a:spcPct val="0"/>
            </a:spcBef>
            <a:spcAft>
              <a:spcPct val="35000"/>
            </a:spcAft>
            <a:buNone/>
          </a:pPr>
          <a:r>
            <a:rPr kumimoji="1" lang="ja-JP" altLang="en-US" sz="11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管理監督者のストレスはこんな特徴があります</a:t>
          </a:r>
        </a:p>
      </dsp:txBody>
      <dsp:txXfrm>
        <a:off x="1398446" y="518593"/>
        <a:ext cx="3424162" cy="4787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81E6E-038A-4BBC-A7A9-1CBEE0B06F79}">
      <dsp:nvSpPr>
        <dsp:cNvPr id="0" name=""/>
        <dsp:cNvSpPr/>
      </dsp:nvSpPr>
      <dsp:spPr>
        <a:xfrm rot="5400000">
          <a:off x="2198107" y="-1066300"/>
          <a:ext cx="1288691" cy="3421882"/>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11150">
            <a:lnSpc>
              <a:spcPct val="90000"/>
            </a:lnSpc>
            <a:spcBef>
              <a:spcPct val="0"/>
            </a:spcBef>
            <a:spcAft>
              <a:spcPct val="15000"/>
            </a:spcAft>
            <a:buNone/>
          </a:pPr>
          <a:r>
            <a:rPr kumimoji="1" lang="ja-JP" altLang="en-US" sz="700" kern="1200">
              <a:latin typeface="メイリオ" panose="020B0604030504040204" pitchFamily="50" charset="-128"/>
              <a:ea typeface="メイリオ" panose="020B0604030504040204" pitchFamily="50" charset="-128"/>
            </a:rPr>
            <a:t>  </a:t>
          </a:r>
          <a:r>
            <a:rPr kumimoji="1" lang="ja-JP" altLang="en-US" sz="900" kern="1200">
              <a:latin typeface="メイリオ" panose="020B0604030504040204" pitchFamily="50" charset="-128"/>
              <a:ea typeface="メイリオ" panose="020B0604030504040204" pitchFamily="50" charset="-128"/>
            </a:rPr>
            <a:t>仕事がより高度な内容へと変化するとともに、部下や後輩の業務管理といった管理監督業務も増えるため、</a:t>
          </a:r>
          <a:r>
            <a:rPr kumimoji="1" lang="ja-JP" altLang="en-US" sz="900" b="1" kern="1200">
              <a:latin typeface="メイリオ" panose="020B0604030504040204" pitchFamily="50" charset="-128"/>
              <a:ea typeface="メイリオ" panose="020B0604030504040204" pitchFamily="50" charset="-128"/>
            </a:rPr>
            <a:t>仕事の質的変化がストレスの要因</a:t>
          </a:r>
          <a:r>
            <a:rPr kumimoji="1" lang="ja-JP" altLang="en-US" sz="900" kern="1200">
              <a:latin typeface="メイリオ" panose="020B0604030504040204" pitchFamily="50" charset="-128"/>
              <a:ea typeface="メイリオ" panose="020B0604030504040204" pitchFamily="50" charset="-128"/>
            </a:rPr>
            <a:t>となります。また、上司と部下との板挟みとなり、</a:t>
          </a:r>
          <a:r>
            <a:rPr kumimoji="1" lang="ja-JP" altLang="en-US" sz="900" b="1" u="none" kern="1200">
              <a:latin typeface="メイリオ" panose="020B0604030504040204" pitchFamily="50" charset="-128"/>
              <a:ea typeface="メイリオ" panose="020B0604030504040204" pitchFamily="50" charset="-128"/>
            </a:rPr>
            <a:t>人間関係でのストレスも増加</a:t>
          </a:r>
          <a:r>
            <a:rPr kumimoji="1" lang="ja-JP" altLang="en-US" sz="900" kern="1200">
              <a:latin typeface="メイリオ" panose="020B0604030504040204" pitchFamily="50" charset="-128"/>
              <a:ea typeface="メイリオ" panose="020B0604030504040204" pitchFamily="50" charset="-128"/>
            </a:rPr>
            <a:t>しやすくなります。</a:t>
          </a:r>
          <a:endParaRPr kumimoji="1" lang="ja-JP" altLang="en-US" sz="700" kern="1200">
            <a:latin typeface="メイリオ" panose="020B0604030504040204" pitchFamily="50" charset="-128"/>
            <a:ea typeface="メイリオ" panose="020B0604030504040204" pitchFamily="50" charset="-128"/>
          </a:endParaRPr>
        </a:p>
      </dsp:txBody>
      <dsp:txXfrm rot="-5400000">
        <a:off x="1131512" y="63204"/>
        <a:ext cx="3358973" cy="1162873"/>
      </dsp:txXfrm>
    </dsp:sp>
    <dsp:sp modelId="{77A4918D-AB33-45FF-9CF2-9BBE2A1A3B77}">
      <dsp:nvSpPr>
        <dsp:cNvPr id="0" name=""/>
        <dsp:cNvSpPr/>
      </dsp:nvSpPr>
      <dsp:spPr>
        <a:xfrm>
          <a:off x="1322" y="12468"/>
          <a:ext cx="1130190" cy="1264345"/>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a:latin typeface="メイリオ" panose="020B0604030504040204" pitchFamily="50" charset="-128"/>
              <a:ea typeface="メイリオ" panose="020B0604030504040204" pitchFamily="50" charset="-128"/>
            </a:rPr>
            <a:t>３０代</a:t>
          </a:r>
          <a:endParaRPr kumimoji="1" lang="en-US" altLang="ja-JP" sz="2000" kern="1200">
            <a:latin typeface="メイリオ" panose="020B0604030504040204" pitchFamily="50" charset="-128"/>
            <a:ea typeface="メイリオ" panose="020B0604030504040204" pitchFamily="50" charset="-128"/>
          </a:endParaRPr>
        </a:p>
        <a:p>
          <a:pPr marL="0" lvl="0" indent="0" algn="ctr" defTabSz="889000">
            <a:lnSpc>
              <a:spcPct val="90000"/>
            </a:lnSpc>
            <a:spcBef>
              <a:spcPct val="0"/>
            </a:spcBef>
            <a:spcAft>
              <a:spcPct val="35000"/>
            </a:spcAft>
            <a:buNone/>
          </a:pPr>
          <a:r>
            <a:rPr kumimoji="1" lang="ja-JP" altLang="en-US" sz="2000" kern="1200">
              <a:latin typeface="メイリオ" panose="020B0604030504040204" pitchFamily="50" charset="-128"/>
              <a:ea typeface="メイリオ" panose="020B0604030504040204" pitchFamily="50" charset="-128"/>
            </a:rPr>
            <a:t>４０代</a:t>
          </a:r>
        </a:p>
      </dsp:txBody>
      <dsp:txXfrm>
        <a:off x="56493" y="67639"/>
        <a:ext cx="1019848" cy="1154003"/>
      </dsp:txXfrm>
    </dsp:sp>
    <dsp:sp modelId="{59E9553A-B33F-452F-942C-50AFE827ED19}">
      <dsp:nvSpPr>
        <dsp:cNvPr id="0" name=""/>
        <dsp:cNvSpPr/>
      </dsp:nvSpPr>
      <dsp:spPr>
        <a:xfrm rot="5400000">
          <a:off x="2209389" y="274536"/>
          <a:ext cx="1265680" cy="3421015"/>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None/>
          </a:pPr>
          <a:r>
            <a:rPr kumimoji="1" lang="en-US" altLang="ja-JP" sz="800" kern="1200">
              <a:latin typeface="メイリオ" panose="020B0604030504040204" pitchFamily="50" charset="-128"/>
              <a:ea typeface="メイリオ" panose="020B0604030504040204" pitchFamily="50" charset="-128"/>
            </a:rPr>
            <a:t>  </a:t>
          </a:r>
          <a:r>
            <a:rPr kumimoji="1" lang="en-US" altLang="ja-JP" sz="900" kern="1200">
              <a:latin typeface="メイリオ" panose="020B0604030504040204" pitchFamily="50" charset="-128"/>
              <a:ea typeface="メイリオ" panose="020B0604030504040204" pitchFamily="50" charset="-128"/>
            </a:rPr>
            <a:t>50</a:t>
          </a:r>
          <a:r>
            <a:rPr kumimoji="1" lang="ja-JP" altLang="en-US" sz="900" kern="1200">
              <a:latin typeface="メイリオ" panose="020B0604030504040204" pitchFamily="50" charset="-128"/>
              <a:ea typeface="メイリオ" panose="020B0604030504040204" pitchFamily="50" charset="-128"/>
            </a:rPr>
            <a:t>歳を超えると管理監督業務の割合が高まり、</a:t>
          </a:r>
          <a:r>
            <a:rPr kumimoji="1" lang="ja-JP" altLang="en-US" sz="900" b="1" kern="1200">
              <a:latin typeface="メイリオ" panose="020B0604030504040204" pitchFamily="50" charset="-128"/>
              <a:ea typeface="メイリオ" panose="020B0604030504040204" pitchFamily="50" charset="-128"/>
            </a:rPr>
            <a:t>職場における役割の変化</a:t>
          </a:r>
          <a:r>
            <a:rPr kumimoji="1" lang="ja-JP" altLang="en-US" sz="900" kern="1200">
              <a:latin typeface="メイリオ" panose="020B0604030504040204" pitchFamily="50" charset="-128"/>
              <a:ea typeface="メイリオ" panose="020B0604030504040204" pitchFamily="50" charset="-128"/>
            </a:rPr>
            <a:t>が生じます。また、</a:t>
          </a:r>
          <a:r>
            <a:rPr kumimoji="1" lang="ja-JP" altLang="en-US" sz="900" b="1" kern="1200">
              <a:latin typeface="メイリオ" panose="020B0604030504040204" pitchFamily="50" charset="-128"/>
              <a:ea typeface="メイリオ" panose="020B0604030504040204" pitchFamily="50" charset="-128"/>
            </a:rPr>
            <a:t>身体機能の衰えや不調</a:t>
          </a:r>
          <a:r>
            <a:rPr kumimoji="1" lang="ja-JP" altLang="en-US" sz="900" kern="1200">
              <a:latin typeface="メイリオ" panose="020B0604030504040204" pitchFamily="50" charset="-128"/>
              <a:ea typeface="メイリオ" panose="020B0604030504040204" pitchFamily="50" charset="-128"/>
            </a:rPr>
            <a:t>が増えてきます。こうした変化に加え、若年層職員とのジェネレーションギャップや子の進学や自立、親の介護などの</a:t>
          </a:r>
          <a:r>
            <a:rPr kumimoji="1" lang="ja-JP" altLang="en-US" sz="900" b="1" kern="1200">
              <a:latin typeface="メイリオ" panose="020B0604030504040204" pitchFamily="50" charset="-128"/>
              <a:ea typeface="メイリオ" panose="020B0604030504040204" pitchFamily="50" charset="-128"/>
            </a:rPr>
            <a:t>職場外での変化もストレスの要因</a:t>
          </a:r>
          <a:r>
            <a:rPr kumimoji="1" lang="ja-JP" altLang="en-US" sz="900" kern="1200">
              <a:latin typeface="メイリオ" panose="020B0604030504040204" pitchFamily="50" charset="-128"/>
              <a:ea typeface="メイリオ" panose="020B0604030504040204" pitchFamily="50" charset="-128"/>
            </a:rPr>
            <a:t>となります。</a:t>
          </a:r>
          <a:endParaRPr kumimoji="1" lang="ja-JP" altLang="en-US" sz="800" kern="1200">
            <a:latin typeface="メイリオ" panose="020B0604030504040204" pitchFamily="50" charset="-128"/>
            <a:ea typeface="メイリオ" panose="020B0604030504040204" pitchFamily="50" charset="-128"/>
          </a:endParaRPr>
        </a:p>
      </dsp:txBody>
      <dsp:txXfrm rot="-5400000">
        <a:off x="1131722" y="1413989"/>
        <a:ext cx="3359230" cy="1142110"/>
      </dsp:txXfrm>
    </dsp:sp>
    <dsp:sp modelId="{E7A4286B-5B25-462B-95E7-2B00B4350305}">
      <dsp:nvSpPr>
        <dsp:cNvPr id="0" name=""/>
        <dsp:cNvSpPr/>
      </dsp:nvSpPr>
      <dsp:spPr>
        <a:xfrm>
          <a:off x="1322" y="1352871"/>
          <a:ext cx="1130400" cy="1264345"/>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a:latin typeface="メイリオ" panose="020B0604030504040204" pitchFamily="50" charset="-128"/>
              <a:ea typeface="メイリオ" panose="020B0604030504040204" pitchFamily="50" charset="-128"/>
            </a:rPr>
            <a:t>５０代～</a:t>
          </a:r>
        </a:p>
      </dsp:txBody>
      <dsp:txXfrm>
        <a:off x="56504" y="1408053"/>
        <a:ext cx="1020036" cy="11539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C19F6-C505-4BBE-8552-41A50B4FEFA6}">
      <dsp:nvSpPr>
        <dsp:cNvPr id="0" name=""/>
        <dsp:cNvSpPr/>
      </dsp:nvSpPr>
      <dsp:spPr>
        <a:xfrm>
          <a:off x="614600" y="0"/>
          <a:ext cx="638269" cy="478702"/>
        </a:xfrm>
        <a:prstGeom prst="upArrow">
          <a:avLst/>
        </a:prstGeom>
        <a:solidFill>
          <a:srgbClr val="92D050"/>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143E35-FF22-4132-8D64-A24320295AEC}">
      <dsp:nvSpPr>
        <dsp:cNvPr id="0" name=""/>
        <dsp:cNvSpPr/>
      </dsp:nvSpPr>
      <dsp:spPr>
        <a:xfrm>
          <a:off x="1290880" y="115841"/>
          <a:ext cx="2864099" cy="478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0" rIns="78232" bIns="78232" numCol="1" spcCol="1270" anchor="ctr" anchorCtr="0">
          <a:noAutofit/>
        </a:bodyPr>
        <a:lstStyle/>
        <a:p>
          <a:pPr marL="0" lvl="0" indent="0" algn="l" defTabSz="488950">
            <a:lnSpc>
              <a:spcPct val="90000"/>
            </a:lnSpc>
            <a:spcBef>
              <a:spcPct val="0"/>
            </a:spcBef>
            <a:spcAft>
              <a:spcPct val="35000"/>
            </a:spcAft>
            <a:buNone/>
          </a:pPr>
          <a:r>
            <a:rPr kumimoji="1" lang="ja-JP" altLang="en-US" sz="11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ストレスに気づくには？</a:t>
          </a:r>
          <a:endParaRPr kumimoji="1" lang="en-US" altLang="ja-JP" sz="11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dsp:txBody>
      <dsp:txXfrm>
        <a:off x="1290880" y="115841"/>
        <a:ext cx="2864099" cy="478702"/>
      </dsp:txXfrm>
    </dsp:sp>
    <dsp:sp modelId="{82CC5AAB-EA2A-42F6-B51D-89B880DE4CF5}">
      <dsp:nvSpPr>
        <dsp:cNvPr id="0" name=""/>
        <dsp:cNvSpPr/>
      </dsp:nvSpPr>
      <dsp:spPr>
        <a:xfrm>
          <a:off x="806081" y="518593"/>
          <a:ext cx="638269" cy="478702"/>
        </a:xfrm>
        <a:prstGeom prst="downArrow">
          <a:avLst/>
        </a:prstGeom>
        <a:solidFill>
          <a:srgbClr val="92D050"/>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4638E7-7C1C-48BE-95FE-0C4033E5331E}">
      <dsp:nvSpPr>
        <dsp:cNvPr id="0" name=""/>
        <dsp:cNvSpPr/>
      </dsp:nvSpPr>
      <dsp:spPr>
        <a:xfrm>
          <a:off x="1323803" y="496913"/>
          <a:ext cx="3003084" cy="478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0" rIns="78232" bIns="78232" numCol="1" spcCol="1270" anchor="ctr" anchorCtr="0">
          <a:noAutofit/>
        </a:bodyPr>
        <a:lstStyle/>
        <a:p>
          <a:pPr marL="0" lvl="0" indent="0" algn="l" defTabSz="488950">
            <a:lnSpc>
              <a:spcPct val="90000"/>
            </a:lnSpc>
            <a:spcBef>
              <a:spcPct val="0"/>
            </a:spcBef>
            <a:spcAft>
              <a:spcPct val="35000"/>
            </a:spcAft>
            <a:buNone/>
          </a:pPr>
          <a:r>
            <a:rPr kumimoji="1" lang="ja-JP" altLang="en-US" sz="1100" b="1" kern="12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ストレスをうまくコントロールしましょう</a:t>
          </a:r>
        </a:p>
      </dsp:txBody>
      <dsp:txXfrm>
        <a:off x="1323803" y="496913"/>
        <a:ext cx="3003084" cy="4787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310EF-BC89-44C1-9885-772DF6107450}">
      <dsp:nvSpPr>
        <dsp:cNvPr id="0" name=""/>
        <dsp:cNvSpPr/>
      </dsp:nvSpPr>
      <dsp:spPr>
        <a:xfrm>
          <a:off x="0" y="6410"/>
          <a:ext cx="2212302" cy="780930"/>
        </a:xfrm>
        <a:prstGeom prst="roundRect">
          <a:avLst/>
        </a:prstGeom>
        <a:solidFill>
          <a:schemeClr val="accent6">
            <a:lumMod val="60000"/>
            <a:lumOff val="4000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a:latin typeface="メイリオ" panose="020B0604030504040204" pitchFamily="50" charset="-128"/>
              <a:ea typeface="メイリオ" panose="020B0604030504040204" pitchFamily="50" charset="-128"/>
            </a:rPr>
            <a:t>気づきやすい身体的変化</a:t>
          </a:r>
        </a:p>
      </dsp:txBody>
      <dsp:txXfrm>
        <a:off x="38122" y="44532"/>
        <a:ext cx="2136058" cy="704686"/>
      </dsp:txXfrm>
    </dsp:sp>
    <dsp:sp modelId="{A417B814-1838-4F27-B1C7-CDF17E0D5777}">
      <dsp:nvSpPr>
        <dsp:cNvPr id="0" name=""/>
        <dsp:cNvSpPr/>
      </dsp:nvSpPr>
      <dsp:spPr>
        <a:xfrm>
          <a:off x="0" y="787341"/>
          <a:ext cx="2212302" cy="2691000"/>
        </a:xfrm>
        <a:prstGeom prst="rect">
          <a:avLst/>
        </a:prstGeom>
        <a:noFill/>
        <a:ln w="6350">
          <a:noFill/>
        </a:ln>
        <a:effectLst/>
      </dsp:spPr>
      <dsp:style>
        <a:lnRef idx="0">
          <a:scrgbClr r="0" g="0" b="0"/>
        </a:lnRef>
        <a:fillRef idx="0">
          <a:scrgbClr r="0" g="0" b="0"/>
        </a:fillRef>
        <a:effectRef idx="0">
          <a:scrgbClr r="0" g="0" b="0"/>
        </a:effectRef>
        <a:fontRef idx="minor"/>
      </dsp:style>
      <dsp:txBody>
        <a:bodyPr spcFirstLastPara="0" vert="horz" wrap="square" lIns="70241" tIns="13970" rIns="78232" bIns="13970" numCol="1" spcCol="1270" anchor="t" anchorCtr="0">
          <a:noAutofit/>
        </a:bodyPr>
        <a:lstStyle/>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よく眠れない</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イライラする</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頭痛・腰痛がする</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手や足の裏に汗をかく</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食欲がなくなる</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飲酒・喫煙が増える</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胃腸の調子が悪い</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動悸がする</a:t>
          </a:r>
        </a:p>
        <a:p>
          <a:pPr marL="57150" lvl="1" indent="-57150" algn="l" defTabSz="488950">
            <a:lnSpc>
              <a:spcPct val="90000"/>
            </a:lnSpc>
            <a:spcBef>
              <a:spcPct val="0"/>
            </a:spcBef>
            <a:spcAft>
              <a:spcPct val="20000"/>
            </a:spcAft>
            <a:buFont typeface="Wingdings" panose="05000000000000000000" pitchFamily="2" charset="2"/>
            <a:buChar char="p"/>
          </a:pPr>
          <a:r>
            <a:rPr kumimoji="1" lang="ja-JP" altLang="en-US" sz="1100" kern="1200">
              <a:latin typeface="メイリオ" panose="020B0604030504040204" pitchFamily="50" charset="-128"/>
              <a:ea typeface="メイリオ" panose="020B0604030504040204" pitchFamily="50" charset="-128"/>
            </a:rPr>
            <a:t>気が遠くなる</a:t>
          </a:r>
        </a:p>
      </dsp:txBody>
      <dsp:txXfrm>
        <a:off x="0" y="787341"/>
        <a:ext cx="2212302" cy="2691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310EF-BC89-44C1-9885-772DF6107450}">
      <dsp:nvSpPr>
        <dsp:cNvPr id="0" name=""/>
        <dsp:cNvSpPr/>
      </dsp:nvSpPr>
      <dsp:spPr>
        <a:xfrm>
          <a:off x="0" y="312121"/>
          <a:ext cx="2253587" cy="792404"/>
        </a:xfrm>
        <a:prstGeom prst="roundRect">
          <a:avLst/>
        </a:prstGeom>
        <a:solidFill>
          <a:schemeClr val="accent6">
            <a:lumMod val="60000"/>
            <a:lumOff val="4000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a:latin typeface="メイリオ" panose="020B0604030504040204" pitchFamily="50" charset="-128"/>
              <a:ea typeface="メイリオ" panose="020B0604030504040204" pitchFamily="50" charset="-128"/>
            </a:rPr>
            <a:t>ストレスチェックを活用</a:t>
          </a:r>
        </a:p>
      </dsp:txBody>
      <dsp:txXfrm>
        <a:off x="38682" y="350803"/>
        <a:ext cx="2176223" cy="715040"/>
      </dsp:txXfrm>
    </dsp:sp>
    <dsp:sp modelId="{A417B814-1838-4F27-B1C7-CDF17E0D5777}">
      <dsp:nvSpPr>
        <dsp:cNvPr id="0" name=""/>
        <dsp:cNvSpPr/>
      </dsp:nvSpPr>
      <dsp:spPr>
        <a:xfrm>
          <a:off x="0" y="1114159"/>
          <a:ext cx="2253587" cy="1782787"/>
        </a:xfrm>
        <a:prstGeom prst="rect">
          <a:avLst/>
        </a:prstGeom>
        <a:noFill/>
        <a:ln w="6350">
          <a:noFill/>
        </a:ln>
        <a:effectLst/>
      </dsp:spPr>
      <dsp:style>
        <a:lnRef idx="0">
          <a:scrgbClr r="0" g="0" b="0"/>
        </a:lnRef>
        <a:fillRef idx="0">
          <a:scrgbClr r="0" g="0" b="0"/>
        </a:fillRef>
        <a:effectRef idx="0">
          <a:scrgbClr r="0" g="0" b="0"/>
        </a:effectRef>
        <a:fontRef idx="minor"/>
      </dsp:style>
      <dsp:txBody>
        <a:bodyPr spcFirstLastPara="0" vert="horz" wrap="square" lIns="71551" tIns="13970" rIns="78232" bIns="13970" numCol="1" spcCol="1270" anchor="t" anchorCtr="0">
          <a:noAutofit/>
        </a:bodyPr>
        <a:lstStyle/>
        <a:p>
          <a:pPr marL="57150" lvl="1" indent="-57150" algn="l" defTabSz="488950">
            <a:lnSpc>
              <a:spcPct val="90000"/>
            </a:lnSpc>
            <a:spcBef>
              <a:spcPct val="0"/>
            </a:spcBef>
            <a:spcAft>
              <a:spcPct val="20000"/>
            </a:spcAft>
            <a:buFont typeface="Wingdings" panose="05000000000000000000" pitchFamily="2" charset="2"/>
            <a:buNone/>
          </a:pPr>
          <a:r>
            <a:rPr kumimoji="1" lang="ja-JP" altLang="en-US" sz="1100" kern="1200">
              <a:latin typeface="メイリオ" panose="020B0604030504040204" pitchFamily="50" charset="-128"/>
              <a:ea typeface="メイリオ" panose="020B0604030504040204" pitchFamily="50" charset="-128"/>
            </a:rPr>
            <a:t> ストレスチェックを定期的に受けることで自らのストレス状態を確認するとともに、表面化しにくいメンタルヘルス不調に気づくきっかけとなるため、心の不調を未然に防ぐことができます。</a:t>
          </a:r>
        </a:p>
      </dsp:txBody>
      <dsp:txXfrm>
        <a:off x="0" y="1114159"/>
        <a:ext cx="2253587" cy="17827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F7A-EEB3-4E21-B8D8-F08E3FE7F0D9}">
      <dsp:nvSpPr>
        <dsp:cNvPr id="0" name=""/>
        <dsp:cNvSpPr/>
      </dsp:nvSpPr>
      <dsp:spPr>
        <a:xfrm>
          <a:off x="0" y="78637"/>
          <a:ext cx="4530180" cy="441090"/>
        </a:xfrm>
        <a:prstGeom prst="roundRect">
          <a:avLst/>
        </a:prstGeom>
        <a:gradFill flip="none" rotWithShape="1">
          <a:gsLst>
            <a:gs pos="65000">
              <a:schemeClr val="accent6">
                <a:lumMod val="60000"/>
                <a:lumOff val="40000"/>
              </a:schemeClr>
            </a:gs>
            <a:gs pos="96000">
              <a:schemeClr val="bg1"/>
            </a:gs>
          </a:gsLst>
          <a:lin ang="0" scaled="1"/>
          <a:tileRect/>
        </a:gra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kumimoji="1" lang="ja-JP" altLang="en-US" sz="1300" kern="1200">
              <a:latin typeface="メイリオ" panose="020B0604030504040204" pitchFamily="50" charset="-128"/>
              <a:ea typeface="メイリオ" panose="020B0604030504040204" pitchFamily="50" charset="-128"/>
            </a:rPr>
            <a:t>食事と睡眠</a:t>
          </a:r>
        </a:p>
      </dsp:txBody>
      <dsp:txXfrm>
        <a:off x="21532" y="100169"/>
        <a:ext cx="4487116" cy="398026"/>
      </dsp:txXfrm>
    </dsp:sp>
    <dsp:sp modelId="{97D694BA-B235-4F72-9D20-A58CA0D79C94}">
      <dsp:nvSpPr>
        <dsp:cNvPr id="0" name=""/>
        <dsp:cNvSpPr/>
      </dsp:nvSpPr>
      <dsp:spPr>
        <a:xfrm>
          <a:off x="0" y="511726"/>
          <a:ext cx="4530180" cy="713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833" tIns="16510" rIns="92456" bIns="16510" numCol="1" spcCol="1270" anchor="t" anchorCtr="0">
          <a:noAutofit/>
        </a:bodyPr>
        <a:lstStyle/>
        <a:p>
          <a:pPr marL="57150" lvl="1" indent="-57150" algn="l" defTabSz="444500">
            <a:lnSpc>
              <a:spcPct val="90000"/>
            </a:lnSpc>
            <a:spcBef>
              <a:spcPct val="0"/>
            </a:spcBef>
            <a:spcAft>
              <a:spcPct val="20000"/>
            </a:spcAft>
            <a:buNone/>
          </a:pPr>
          <a:r>
            <a:rPr kumimoji="1" lang="ja-JP" altLang="en-US" sz="1000" kern="1200" dirty="0">
              <a:latin typeface="メイリオ" panose="020B0604030504040204" pitchFamily="50" charset="-128"/>
              <a:ea typeface="メイリオ" panose="020B0604030504040204" pitchFamily="50" charset="-128"/>
            </a:rPr>
            <a:t> 十分な睡眠時間の確保と１日３食のバランスのとれた食事が理想です。まずは日中に眠気を感じない程度の睡眠や朝食を摂る、野菜の摂取、夕食は就寝２時間前までに摂ることなどから始めましょう。</a:t>
          </a:r>
        </a:p>
      </dsp:txBody>
      <dsp:txXfrm>
        <a:off x="0" y="511726"/>
        <a:ext cx="4530180" cy="713114"/>
      </dsp:txXfrm>
    </dsp:sp>
    <dsp:sp modelId="{55A965A7-7E6A-41BB-8C6E-7B6FD58440F8}">
      <dsp:nvSpPr>
        <dsp:cNvPr id="0" name=""/>
        <dsp:cNvSpPr/>
      </dsp:nvSpPr>
      <dsp:spPr>
        <a:xfrm>
          <a:off x="0" y="1224841"/>
          <a:ext cx="4530180" cy="441090"/>
        </a:xfrm>
        <a:prstGeom prst="roundRect">
          <a:avLst/>
        </a:prstGeom>
        <a:gradFill flip="none" rotWithShape="1">
          <a:gsLst>
            <a:gs pos="65000">
              <a:schemeClr val="accent6">
                <a:lumMod val="60000"/>
                <a:lumOff val="40000"/>
              </a:schemeClr>
            </a:gs>
            <a:gs pos="96000">
              <a:schemeClr val="bg1"/>
            </a:gs>
          </a:gsLst>
          <a:lin ang="0" scaled="1"/>
          <a:tileRect/>
        </a:gra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kumimoji="1" lang="ja-JP" altLang="en-US" sz="1300" kern="1200">
              <a:latin typeface="メイリオ" panose="020B0604030504040204" pitchFamily="50" charset="-128"/>
              <a:ea typeface="メイリオ" panose="020B0604030504040204" pitchFamily="50" charset="-128"/>
            </a:rPr>
            <a:t>休息と運動</a:t>
          </a:r>
        </a:p>
      </dsp:txBody>
      <dsp:txXfrm>
        <a:off x="21532" y="1246373"/>
        <a:ext cx="4487116" cy="398026"/>
      </dsp:txXfrm>
    </dsp:sp>
    <dsp:sp modelId="{89C2C6D3-FFC9-444F-A7DC-4545621DDD16}">
      <dsp:nvSpPr>
        <dsp:cNvPr id="0" name=""/>
        <dsp:cNvSpPr/>
      </dsp:nvSpPr>
      <dsp:spPr>
        <a:xfrm>
          <a:off x="0" y="1665931"/>
          <a:ext cx="4530180" cy="941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833" tIns="16510" rIns="92456" bIns="16510" numCol="1" spcCol="1270" anchor="t" anchorCtr="0">
          <a:noAutofit/>
        </a:bodyPr>
        <a:lstStyle/>
        <a:p>
          <a:pPr marL="57150" lvl="1" indent="-57150" algn="l" defTabSz="444500">
            <a:lnSpc>
              <a:spcPct val="90000"/>
            </a:lnSpc>
            <a:spcBef>
              <a:spcPct val="0"/>
            </a:spcBef>
            <a:spcAft>
              <a:spcPct val="20000"/>
            </a:spcAft>
            <a:buNone/>
          </a:pPr>
          <a:r>
            <a:rPr kumimoji="1" lang="ja-JP" altLang="en-US" sz="1000" kern="1200" dirty="0">
              <a:latin typeface="メイリオ" panose="020B0604030504040204" pitchFamily="50" charset="-128"/>
              <a:ea typeface="メイリオ" panose="020B0604030504040204" pitchFamily="50" charset="-128"/>
            </a:rPr>
            <a:t> 趣味を満喫したり、休暇を取得するなどしっかりとオフの時間を作りましょう。また、昼休みに散歩をしたり、階段を使うなど適度な運動を継続することもストレス対策となります。呼吸法やストレッチなど自分に合った対処法を見つけましょう。</a:t>
          </a:r>
        </a:p>
      </dsp:txBody>
      <dsp:txXfrm>
        <a:off x="0" y="1665931"/>
        <a:ext cx="4530180" cy="9418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5A1F2424-DC46-4E44-BC1C-CC6115AE54F6}" type="datetimeFigureOut">
              <a:rPr kumimoji="1" lang="ja-JP" altLang="en-US" smtClean="0"/>
              <a:t>2025/2/14</a:t>
            </a:fld>
            <a:endParaRPr kumimoji="1" lang="ja-JP" altLang="en-US"/>
          </a:p>
        </p:txBody>
      </p:sp>
      <p:sp>
        <p:nvSpPr>
          <p:cNvPr id="4" name="スライド イメージ プレースホルダー 3"/>
          <p:cNvSpPr>
            <a:spLocks noGrp="1" noRot="1" noChangeAspect="1"/>
          </p:cNvSpPr>
          <p:nvPr>
            <p:ph type="sldImg" idx="2"/>
          </p:nvPr>
        </p:nvSpPr>
        <p:spPr>
          <a:xfrm>
            <a:off x="1050925" y="1243013"/>
            <a:ext cx="47037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81A78307-932B-48CE-B580-B68B6AE44EC7}" type="slidenum">
              <a:rPr kumimoji="1" lang="ja-JP" altLang="en-US" smtClean="0"/>
              <a:t>‹#›</a:t>
            </a:fld>
            <a:endParaRPr kumimoji="1" lang="ja-JP" altLang="en-US"/>
          </a:p>
        </p:txBody>
      </p:sp>
    </p:spTree>
    <p:extLst>
      <p:ext uri="{BB962C8B-B14F-4D97-AF65-F5344CB8AC3E}">
        <p14:creationId xmlns:p14="http://schemas.microsoft.com/office/powerpoint/2010/main" val="24410232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3464" y="1272531"/>
            <a:ext cx="8180785" cy="2707052"/>
          </a:xfrm>
        </p:spPr>
        <p:txBody>
          <a:bodyPr anchor="b"/>
          <a:lstStyle>
            <a:lvl1pPr algn="ctr">
              <a:defRPr sz="5368"/>
            </a:lvl1pPr>
          </a:lstStyle>
          <a:p>
            <a:r>
              <a:rPr lang="en-GB" altLang="ja-JP"/>
              <a:t>Click to edit Master title style</a:t>
            </a:r>
            <a:endParaRPr lang="en-US"/>
          </a:p>
        </p:txBody>
      </p:sp>
      <p:sp>
        <p:nvSpPr>
          <p:cNvPr id="3" name="Subtitle 2"/>
          <p:cNvSpPr>
            <a:spLocks noGrp="1"/>
          </p:cNvSpPr>
          <p:nvPr>
            <p:ph type="subTitle" idx="1"/>
          </p:nvPr>
        </p:nvSpPr>
        <p:spPr>
          <a:xfrm>
            <a:off x="1363464" y="4083977"/>
            <a:ext cx="8180785" cy="1877297"/>
          </a:xfrm>
        </p:spPr>
        <p:txBody>
          <a:bodyPr/>
          <a:lstStyle>
            <a:lvl1pPr marL="0" indent="0" algn="ctr">
              <a:buNone/>
              <a:defRPr sz="2147"/>
            </a:lvl1pPr>
            <a:lvl2pPr marL="409057" indent="0" algn="ctr">
              <a:buNone/>
              <a:defRPr sz="1789"/>
            </a:lvl2pPr>
            <a:lvl3pPr marL="818114" indent="0" algn="ctr">
              <a:buNone/>
              <a:defRPr sz="1610"/>
            </a:lvl3pPr>
            <a:lvl4pPr marL="1227171" indent="0" algn="ctr">
              <a:buNone/>
              <a:defRPr sz="1432"/>
            </a:lvl4pPr>
            <a:lvl5pPr marL="1636227" indent="0" algn="ctr">
              <a:buNone/>
              <a:defRPr sz="1432"/>
            </a:lvl5pPr>
            <a:lvl6pPr marL="2045284" indent="0" algn="ctr">
              <a:buNone/>
              <a:defRPr sz="1432"/>
            </a:lvl6pPr>
            <a:lvl7pPr marL="2454341" indent="0" algn="ctr">
              <a:buNone/>
              <a:defRPr sz="1432"/>
            </a:lvl7pPr>
            <a:lvl8pPr marL="2863398" indent="0" algn="ctr">
              <a:buNone/>
              <a:defRPr sz="1432"/>
            </a:lvl8pPr>
            <a:lvl9pPr marL="3272455" indent="0" algn="ctr">
              <a:buNone/>
              <a:defRPr sz="1432"/>
            </a:lvl9pPr>
          </a:lstStyle>
          <a:p>
            <a:r>
              <a:rPr lang="en-GB" altLang="ja-JP"/>
              <a:t>Click to edit Master subtitle style</a:t>
            </a:r>
            <a:endParaRPr lang="en-US"/>
          </a:p>
        </p:txBody>
      </p:sp>
      <p:sp>
        <p:nvSpPr>
          <p:cNvPr id="4" name="Date Placeholder 3"/>
          <p:cNvSpPr>
            <a:spLocks noGrp="1"/>
          </p:cNvSpPr>
          <p:nvPr>
            <p:ph type="dt" sz="half" idx="10"/>
          </p:nvPr>
        </p:nvSpPr>
        <p:spPr/>
        <p:txBody>
          <a:bodyPr/>
          <a:lstStyle/>
          <a:p>
            <a:fld id="{CE5C4858-8498-4B77-8A5A-934A07C7775C}"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23491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10"/>
          </p:nvPr>
        </p:nvSpPr>
        <p:spPr/>
        <p:txBody>
          <a:bodyPr/>
          <a:lstStyle/>
          <a:p>
            <a:fld id="{7AAE62CA-AEE4-4D03-A257-AD15724FFD76}"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405583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5832" y="413978"/>
            <a:ext cx="2351976" cy="6589440"/>
          </a:xfrm>
        </p:spPr>
        <p:txBody>
          <a:bodyPr vert="eaVert"/>
          <a:lstStyle/>
          <a:p>
            <a:r>
              <a:rPr lang="en-GB" altLang="ja-JP"/>
              <a:t>Click to edit Master title style</a:t>
            </a:r>
            <a:endParaRPr lang="en-US"/>
          </a:p>
        </p:txBody>
      </p:sp>
      <p:sp>
        <p:nvSpPr>
          <p:cNvPr id="3" name="Vertical Text Placeholder 2"/>
          <p:cNvSpPr>
            <a:spLocks noGrp="1"/>
          </p:cNvSpPr>
          <p:nvPr>
            <p:ph type="body" orient="vert" idx="1"/>
          </p:nvPr>
        </p:nvSpPr>
        <p:spPr>
          <a:xfrm>
            <a:off x="749905" y="413978"/>
            <a:ext cx="6919580" cy="6589440"/>
          </a:xfrm>
        </p:spPr>
        <p:txBody>
          <a:bodyPr vert="eaVert"/>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10"/>
          </p:nvPr>
        </p:nvSpPr>
        <p:spPr/>
        <p:txBody>
          <a:bodyPr/>
          <a:lstStyle/>
          <a:p>
            <a:fld id="{3DDF7321-FEF1-4A93-A5C3-27564195CE23}"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8120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Content Placeholder 2"/>
          <p:cNvSpPr>
            <a:spLocks noGrp="1"/>
          </p:cNvSpPr>
          <p:nvPr>
            <p:ph idx="1"/>
          </p:nvPr>
        </p:nvSpPr>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10"/>
          </p:nvPr>
        </p:nvSpPr>
        <p:spPr/>
        <p:txBody>
          <a:bodyPr/>
          <a:lstStyle/>
          <a:p>
            <a:fld id="{A02C23C8-5A37-4726-B2CA-95462C25E36A}"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394381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4224" y="1938495"/>
            <a:ext cx="9407902" cy="3234423"/>
          </a:xfrm>
        </p:spPr>
        <p:txBody>
          <a:bodyPr anchor="b"/>
          <a:lstStyle>
            <a:lvl1pPr>
              <a:defRPr sz="5368"/>
            </a:lvl1pPr>
          </a:lstStyle>
          <a:p>
            <a:r>
              <a:rPr lang="en-GB" altLang="ja-JP"/>
              <a:t>Click to edit Master title style</a:t>
            </a:r>
            <a:endParaRPr lang="en-US"/>
          </a:p>
        </p:txBody>
      </p:sp>
      <p:sp>
        <p:nvSpPr>
          <p:cNvPr id="3" name="Text Placeholder 2"/>
          <p:cNvSpPr>
            <a:spLocks noGrp="1"/>
          </p:cNvSpPr>
          <p:nvPr>
            <p:ph type="body" idx="1"/>
          </p:nvPr>
        </p:nvSpPr>
        <p:spPr>
          <a:xfrm>
            <a:off x="744224" y="5203517"/>
            <a:ext cx="9407902" cy="1700906"/>
          </a:xfrm>
        </p:spPr>
        <p:txBody>
          <a:bodyPr/>
          <a:lstStyle>
            <a:lvl1pPr marL="0" indent="0">
              <a:buNone/>
              <a:defRPr sz="2147">
                <a:solidFill>
                  <a:schemeClr val="tx1">
                    <a:tint val="82000"/>
                  </a:schemeClr>
                </a:solidFill>
              </a:defRPr>
            </a:lvl1pPr>
            <a:lvl2pPr marL="409057" indent="0">
              <a:buNone/>
              <a:defRPr sz="1789">
                <a:solidFill>
                  <a:schemeClr val="tx1">
                    <a:tint val="82000"/>
                  </a:schemeClr>
                </a:solidFill>
              </a:defRPr>
            </a:lvl2pPr>
            <a:lvl3pPr marL="818114" indent="0">
              <a:buNone/>
              <a:defRPr sz="1610">
                <a:solidFill>
                  <a:schemeClr val="tx1">
                    <a:tint val="82000"/>
                  </a:schemeClr>
                </a:solidFill>
              </a:defRPr>
            </a:lvl3pPr>
            <a:lvl4pPr marL="1227171" indent="0">
              <a:buNone/>
              <a:defRPr sz="1432">
                <a:solidFill>
                  <a:schemeClr val="tx1">
                    <a:tint val="82000"/>
                  </a:schemeClr>
                </a:solidFill>
              </a:defRPr>
            </a:lvl4pPr>
            <a:lvl5pPr marL="1636227" indent="0">
              <a:buNone/>
              <a:defRPr sz="1432">
                <a:solidFill>
                  <a:schemeClr val="tx1">
                    <a:tint val="82000"/>
                  </a:schemeClr>
                </a:solidFill>
              </a:defRPr>
            </a:lvl5pPr>
            <a:lvl6pPr marL="2045284" indent="0">
              <a:buNone/>
              <a:defRPr sz="1432">
                <a:solidFill>
                  <a:schemeClr val="tx1">
                    <a:tint val="82000"/>
                  </a:schemeClr>
                </a:solidFill>
              </a:defRPr>
            </a:lvl6pPr>
            <a:lvl7pPr marL="2454341" indent="0">
              <a:buNone/>
              <a:defRPr sz="1432">
                <a:solidFill>
                  <a:schemeClr val="tx1">
                    <a:tint val="82000"/>
                  </a:schemeClr>
                </a:solidFill>
              </a:defRPr>
            </a:lvl7pPr>
            <a:lvl8pPr marL="2863398" indent="0">
              <a:buNone/>
              <a:defRPr sz="1432">
                <a:solidFill>
                  <a:schemeClr val="tx1">
                    <a:tint val="82000"/>
                  </a:schemeClr>
                </a:solidFill>
              </a:defRPr>
            </a:lvl8pPr>
            <a:lvl9pPr marL="3272455" indent="0">
              <a:buNone/>
              <a:defRPr sz="1432">
                <a:solidFill>
                  <a:schemeClr val="tx1">
                    <a:tint val="82000"/>
                  </a:schemeClr>
                </a:solidFill>
              </a:defRPr>
            </a:lvl9pPr>
          </a:lstStyle>
          <a:p>
            <a:pPr lvl="0"/>
            <a:r>
              <a:rPr lang="en-GB" altLang="ja-JP"/>
              <a:t>Click to edit Master text styles</a:t>
            </a:r>
          </a:p>
        </p:txBody>
      </p:sp>
      <p:sp>
        <p:nvSpPr>
          <p:cNvPr id="4" name="Date Placeholder 3"/>
          <p:cNvSpPr>
            <a:spLocks noGrp="1"/>
          </p:cNvSpPr>
          <p:nvPr>
            <p:ph type="dt" sz="half" idx="10"/>
          </p:nvPr>
        </p:nvSpPr>
        <p:spPr/>
        <p:txBody>
          <a:bodyPr/>
          <a:lstStyle/>
          <a:p>
            <a:fld id="{5A027025-D5F1-4857-B65F-79B00C0058CF}" type="datetime1">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380736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Content Placeholder 2"/>
          <p:cNvSpPr>
            <a:spLocks noGrp="1"/>
          </p:cNvSpPr>
          <p:nvPr>
            <p:ph sz="half" idx="1"/>
          </p:nvPr>
        </p:nvSpPr>
        <p:spPr>
          <a:xfrm>
            <a:off x="749905" y="2069887"/>
            <a:ext cx="4635778" cy="4933531"/>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Content Placeholder 3"/>
          <p:cNvSpPr>
            <a:spLocks noGrp="1"/>
          </p:cNvSpPr>
          <p:nvPr>
            <p:ph sz="half" idx="2"/>
          </p:nvPr>
        </p:nvSpPr>
        <p:spPr>
          <a:xfrm>
            <a:off x="5522030" y="2069887"/>
            <a:ext cx="4635778" cy="4933531"/>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5" name="Date Placeholder 4"/>
          <p:cNvSpPr>
            <a:spLocks noGrp="1"/>
          </p:cNvSpPr>
          <p:nvPr>
            <p:ph type="dt" sz="half" idx="10"/>
          </p:nvPr>
        </p:nvSpPr>
        <p:spPr/>
        <p:txBody>
          <a:bodyPr/>
          <a:lstStyle/>
          <a:p>
            <a:fld id="{81C24E24-958C-4712-9367-AA661EC3533B}" type="datetime1">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16650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1326" y="413978"/>
            <a:ext cx="9407902" cy="1502918"/>
          </a:xfrm>
        </p:spPr>
        <p:txBody>
          <a:bodyPr/>
          <a:lstStyle/>
          <a:p>
            <a:r>
              <a:rPr lang="en-GB" altLang="ja-JP"/>
              <a:t>Click to edit Master title style</a:t>
            </a:r>
            <a:endParaRPr lang="en-US"/>
          </a:p>
        </p:txBody>
      </p:sp>
      <p:sp>
        <p:nvSpPr>
          <p:cNvPr id="3" name="Text Placeholder 2"/>
          <p:cNvSpPr>
            <a:spLocks noGrp="1"/>
          </p:cNvSpPr>
          <p:nvPr>
            <p:ph type="body" idx="1"/>
          </p:nvPr>
        </p:nvSpPr>
        <p:spPr>
          <a:xfrm>
            <a:off x="751327" y="1906097"/>
            <a:ext cx="4614473" cy="934148"/>
          </a:xfrm>
        </p:spPr>
        <p:txBody>
          <a:bodyPr anchor="b"/>
          <a:lstStyle>
            <a:lvl1pPr marL="0" indent="0">
              <a:buNone/>
              <a:defRPr sz="2147" b="1"/>
            </a:lvl1pPr>
            <a:lvl2pPr marL="409057" indent="0">
              <a:buNone/>
              <a:defRPr sz="1789" b="1"/>
            </a:lvl2pPr>
            <a:lvl3pPr marL="818114" indent="0">
              <a:buNone/>
              <a:defRPr sz="1610" b="1"/>
            </a:lvl3pPr>
            <a:lvl4pPr marL="1227171" indent="0">
              <a:buNone/>
              <a:defRPr sz="1432" b="1"/>
            </a:lvl4pPr>
            <a:lvl5pPr marL="1636227" indent="0">
              <a:buNone/>
              <a:defRPr sz="1432" b="1"/>
            </a:lvl5pPr>
            <a:lvl6pPr marL="2045284" indent="0">
              <a:buNone/>
              <a:defRPr sz="1432" b="1"/>
            </a:lvl6pPr>
            <a:lvl7pPr marL="2454341" indent="0">
              <a:buNone/>
              <a:defRPr sz="1432" b="1"/>
            </a:lvl7pPr>
            <a:lvl8pPr marL="2863398" indent="0">
              <a:buNone/>
              <a:defRPr sz="1432" b="1"/>
            </a:lvl8pPr>
            <a:lvl9pPr marL="3272455" indent="0">
              <a:buNone/>
              <a:defRPr sz="1432" b="1"/>
            </a:lvl9pPr>
          </a:lstStyle>
          <a:p>
            <a:pPr lvl="0"/>
            <a:r>
              <a:rPr lang="en-GB" altLang="ja-JP"/>
              <a:t>Click to edit Master text styles</a:t>
            </a:r>
          </a:p>
        </p:txBody>
      </p:sp>
      <p:sp>
        <p:nvSpPr>
          <p:cNvPr id="4" name="Content Placeholder 3"/>
          <p:cNvSpPr>
            <a:spLocks noGrp="1"/>
          </p:cNvSpPr>
          <p:nvPr>
            <p:ph sz="half" idx="2"/>
          </p:nvPr>
        </p:nvSpPr>
        <p:spPr>
          <a:xfrm>
            <a:off x="751327" y="2840245"/>
            <a:ext cx="4614473" cy="4177572"/>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5" name="Text Placeholder 4"/>
          <p:cNvSpPr>
            <a:spLocks noGrp="1"/>
          </p:cNvSpPr>
          <p:nvPr>
            <p:ph type="body" sz="quarter" idx="3"/>
          </p:nvPr>
        </p:nvSpPr>
        <p:spPr>
          <a:xfrm>
            <a:off x="5522030" y="1906097"/>
            <a:ext cx="4637199" cy="934148"/>
          </a:xfrm>
        </p:spPr>
        <p:txBody>
          <a:bodyPr anchor="b"/>
          <a:lstStyle>
            <a:lvl1pPr marL="0" indent="0">
              <a:buNone/>
              <a:defRPr sz="2147" b="1"/>
            </a:lvl1pPr>
            <a:lvl2pPr marL="409057" indent="0">
              <a:buNone/>
              <a:defRPr sz="1789" b="1"/>
            </a:lvl2pPr>
            <a:lvl3pPr marL="818114" indent="0">
              <a:buNone/>
              <a:defRPr sz="1610" b="1"/>
            </a:lvl3pPr>
            <a:lvl4pPr marL="1227171" indent="0">
              <a:buNone/>
              <a:defRPr sz="1432" b="1"/>
            </a:lvl4pPr>
            <a:lvl5pPr marL="1636227" indent="0">
              <a:buNone/>
              <a:defRPr sz="1432" b="1"/>
            </a:lvl5pPr>
            <a:lvl6pPr marL="2045284" indent="0">
              <a:buNone/>
              <a:defRPr sz="1432" b="1"/>
            </a:lvl6pPr>
            <a:lvl7pPr marL="2454341" indent="0">
              <a:buNone/>
              <a:defRPr sz="1432" b="1"/>
            </a:lvl7pPr>
            <a:lvl8pPr marL="2863398" indent="0">
              <a:buNone/>
              <a:defRPr sz="1432" b="1"/>
            </a:lvl8pPr>
            <a:lvl9pPr marL="3272455" indent="0">
              <a:buNone/>
              <a:defRPr sz="1432" b="1"/>
            </a:lvl9pPr>
          </a:lstStyle>
          <a:p>
            <a:pPr lvl="0"/>
            <a:r>
              <a:rPr lang="en-GB" altLang="ja-JP"/>
              <a:t>Click to edit Master text styles</a:t>
            </a:r>
          </a:p>
        </p:txBody>
      </p:sp>
      <p:sp>
        <p:nvSpPr>
          <p:cNvPr id="6" name="Content Placeholder 5"/>
          <p:cNvSpPr>
            <a:spLocks noGrp="1"/>
          </p:cNvSpPr>
          <p:nvPr>
            <p:ph sz="quarter" idx="4"/>
          </p:nvPr>
        </p:nvSpPr>
        <p:spPr>
          <a:xfrm>
            <a:off x="5522030" y="2840245"/>
            <a:ext cx="4637199" cy="4177572"/>
          </a:xfrm>
        </p:spPr>
        <p:txBody>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7" name="Date Placeholder 6"/>
          <p:cNvSpPr>
            <a:spLocks noGrp="1"/>
          </p:cNvSpPr>
          <p:nvPr>
            <p:ph type="dt" sz="half" idx="10"/>
          </p:nvPr>
        </p:nvSpPr>
        <p:spPr/>
        <p:txBody>
          <a:bodyPr/>
          <a:lstStyle/>
          <a:p>
            <a:fld id="{CFA54671-9B7B-4BBA-B1D2-C47778753E3D}" type="datetime1">
              <a:rPr kumimoji="1" lang="ja-JP" altLang="en-US" smtClean="0"/>
              <a:t>2025/2/14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405372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a:t>Click to edit Master title style</a:t>
            </a:r>
            <a:endParaRPr lang="en-US"/>
          </a:p>
        </p:txBody>
      </p:sp>
      <p:sp>
        <p:nvSpPr>
          <p:cNvPr id="3" name="Date Placeholder 2"/>
          <p:cNvSpPr>
            <a:spLocks noGrp="1"/>
          </p:cNvSpPr>
          <p:nvPr>
            <p:ph type="dt" sz="half" idx="10"/>
          </p:nvPr>
        </p:nvSpPr>
        <p:spPr/>
        <p:txBody>
          <a:bodyPr/>
          <a:lstStyle/>
          <a:p>
            <a:fld id="{AA69DF07-53D8-4C1E-AD33-52B119E7A11C}" type="datetime1">
              <a:rPr kumimoji="1" lang="ja-JP" altLang="en-US" smtClean="0"/>
              <a:t>2025/2/14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41821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E3D9C-5681-489C-B35A-7C02A1B8193E}" type="datetime1">
              <a:rPr kumimoji="1" lang="ja-JP" altLang="en-US" smtClean="0"/>
              <a:t>2025/2/14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259370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1326" y="518372"/>
            <a:ext cx="3518021" cy="1814301"/>
          </a:xfrm>
        </p:spPr>
        <p:txBody>
          <a:bodyPr anchor="b"/>
          <a:lstStyle>
            <a:lvl1pPr>
              <a:defRPr sz="2863"/>
            </a:lvl1pPr>
          </a:lstStyle>
          <a:p>
            <a:r>
              <a:rPr lang="en-GB" altLang="ja-JP"/>
              <a:t>Click to edit Master title style</a:t>
            </a:r>
            <a:endParaRPr lang="en-US"/>
          </a:p>
        </p:txBody>
      </p:sp>
      <p:sp>
        <p:nvSpPr>
          <p:cNvPr id="3" name="Content Placeholder 2"/>
          <p:cNvSpPr>
            <a:spLocks noGrp="1"/>
          </p:cNvSpPr>
          <p:nvPr>
            <p:ph idx="1"/>
          </p:nvPr>
        </p:nvSpPr>
        <p:spPr>
          <a:xfrm>
            <a:off x="4637199" y="1119539"/>
            <a:ext cx="5522030" cy="5525698"/>
          </a:xfrm>
        </p:spPr>
        <p:txBody>
          <a:bodyPr/>
          <a:lstStyle>
            <a:lvl1pPr>
              <a:defRPr sz="2863"/>
            </a:lvl1pPr>
            <a:lvl2pPr>
              <a:defRPr sz="2505"/>
            </a:lvl2pPr>
            <a:lvl3pPr>
              <a:defRPr sz="2147"/>
            </a:lvl3pPr>
            <a:lvl4pPr>
              <a:defRPr sz="1789"/>
            </a:lvl4pPr>
            <a:lvl5pPr>
              <a:defRPr sz="1789"/>
            </a:lvl5pPr>
            <a:lvl6pPr>
              <a:defRPr sz="1789"/>
            </a:lvl6pPr>
            <a:lvl7pPr>
              <a:defRPr sz="1789"/>
            </a:lvl7pPr>
            <a:lvl8pPr>
              <a:defRPr sz="1789"/>
            </a:lvl8pPr>
            <a:lvl9pPr>
              <a:defRPr sz="1789"/>
            </a:lvl9p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Text Placeholder 3"/>
          <p:cNvSpPr>
            <a:spLocks noGrp="1"/>
          </p:cNvSpPr>
          <p:nvPr>
            <p:ph type="body" sz="half" idx="2"/>
          </p:nvPr>
        </p:nvSpPr>
        <p:spPr>
          <a:xfrm>
            <a:off x="751326" y="2332673"/>
            <a:ext cx="3518021" cy="4321564"/>
          </a:xfrm>
        </p:spPr>
        <p:txBody>
          <a:bodyPr/>
          <a:lstStyle>
            <a:lvl1pPr marL="0" indent="0">
              <a:buNone/>
              <a:defRPr sz="1432"/>
            </a:lvl1pPr>
            <a:lvl2pPr marL="409057" indent="0">
              <a:buNone/>
              <a:defRPr sz="1253"/>
            </a:lvl2pPr>
            <a:lvl3pPr marL="818114" indent="0">
              <a:buNone/>
              <a:defRPr sz="1074"/>
            </a:lvl3pPr>
            <a:lvl4pPr marL="1227171" indent="0">
              <a:buNone/>
              <a:defRPr sz="895"/>
            </a:lvl4pPr>
            <a:lvl5pPr marL="1636227" indent="0">
              <a:buNone/>
              <a:defRPr sz="895"/>
            </a:lvl5pPr>
            <a:lvl6pPr marL="2045284" indent="0">
              <a:buNone/>
              <a:defRPr sz="895"/>
            </a:lvl6pPr>
            <a:lvl7pPr marL="2454341" indent="0">
              <a:buNone/>
              <a:defRPr sz="895"/>
            </a:lvl7pPr>
            <a:lvl8pPr marL="2863398" indent="0">
              <a:buNone/>
              <a:defRPr sz="895"/>
            </a:lvl8pPr>
            <a:lvl9pPr marL="3272455" indent="0">
              <a:buNone/>
              <a:defRPr sz="895"/>
            </a:lvl9pPr>
          </a:lstStyle>
          <a:p>
            <a:pPr lvl="0"/>
            <a:r>
              <a:rPr lang="en-GB" altLang="ja-JP"/>
              <a:t>Click to edit Master text styles</a:t>
            </a:r>
          </a:p>
        </p:txBody>
      </p:sp>
      <p:sp>
        <p:nvSpPr>
          <p:cNvPr id="5" name="Date Placeholder 4"/>
          <p:cNvSpPr>
            <a:spLocks noGrp="1"/>
          </p:cNvSpPr>
          <p:nvPr>
            <p:ph type="dt" sz="half" idx="10"/>
          </p:nvPr>
        </p:nvSpPr>
        <p:spPr/>
        <p:txBody>
          <a:bodyPr/>
          <a:lstStyle/>
          <a:p>
            <a:fld id="{23DBF50C-02FD-42F1-A1A9-FDCEEF9D05DA}" type="datetime1">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185145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1326" y="518372"/>
            <a:ext cx="3518021" cy="1814301"/>
          </a:xfrm>
        </p:spPr>
        <p:txBody>
          <a:bodyPr anchor="b"/>
          <a:lstStyle>
            <a:lvl1pPr>
              <a:defRPr sz="2863"/>
            </a:lvl1pPr>
          </a:lstStyle>
          <a:p>
            <a:r>
              <a:rPr lang="en-GB" altLang="ja-JP"/>
              <a:t>Click to edit Master title style</a:t>
            </a:r>
            <a:endParaRPr lang="en-US"/>
          </a:p>
        </p:txBody>
      </p:sp>
      <p:sp>
        <p:nvSpPr>
          <p:cNvPr id="3" name="Picture Placeholder 2"/>
          <p:cNvSpPr>
            <a:spLocks noGrp="1" noChangeAspect="1"/>
          </p:cNvSpPr>
          <p:nvPr>
            <p:ph type="pic" idx="1"/>
          </p:nvPr>
        </p:nvSpPr>
        <p:spPr>
          <a:xfrm>
            <a:off x="4637199" y="1119539"/>
            <a:ext cx="5522030" cy="5525698"/>
          </a:xfrm>
        </p:spPr>
        <p:txBody>
          <a:bodyPr anchor="t"/>
          <a:lstStyle>
            <a:lvl1pPr marL="0" indent="0">
              <a:buNone/>
              <a:defRPr sz="2863"/>
            </a:lvl1pPr>
            <a:lvl2pPr marL="409057" indent="0">
              <a:buNone/>
              <a:defRPr sz="2505"/>
            </a:lvl2pPr>
            <a:lvl3pPr marL="818114" indent="0">
              <a:buNone/>
              <a:defRPr sz="2147"/>
            </a:lvl3pPr>
            <a:lvl4pPr marL="1227171" indent="0">
              <a:buNone/>
              <a:defRPr sz="1789"/>
            </a:lvl4pPr>
            <a:lvl5pPr marL="1636227" indent="0">
              <a:buNone/>
              <a:defRPr sz="1789"/>
            </a:lvl5pPr>
            <a:lvl6pPr marL="2045284" indent="0">
              <a:buNone/>
              <a:defRPr sz="1789"/>
            </a:lvl6pPr>
            <a:lvl7pPr marL="2454341" indent="0">
              <a:buNone/>
              <a:defRPr sz="1789"/>
            </a:lvl7pPr>
            <a:lvl8pPr marL="2863398" indent="0">
              <a:buNone/>
              <a:defRPr sz="1789"/>
            </a:lvl8pPr>
            <a:lvl9pPr marL="3272455" indent="0">
              <a:buNone/>
              <a:defRPr sz="1789"/>
            </a:lvl9pPr>
          </a:lstStyle>
          <a:p>
            <a:r>
              <a:rPr lang="en-GB" altLang="ja-JP"/>
              <a:t>Click icon to add picture</a:t>
            </a:r>
            <a:endParaRPr lang="en-US"/>
          </a:p>
        </p:txBody>
      </p:sp>
      <p:sp>
        <p:nvSpPr>
          <p:cNvPr id="4" name="Text Placeholder 3"/>
          <p:cNvSpPr>
            <a:spLocks noGrp="1"/>
          </p:cNvSpPr>
          <p:nvPr>
            <p:ph type="body" sz="half" idx="2"/>
          </p:nvPr>
        </p:nvSpPr>
        <p:spPr>
          <a:xfrm>
            <a:off x="751326" y="2332673"/>
            <a:ext cx="3518021" cy="4321564"/>
          </a:xfrm>
        </p:spPr>
        <p:txBody>
          <a:bodyPr/>
          <a:lstStyle>
            <a:lvl1pPr marL="0" indent="0">
              <a:buNone/>
              <a:defRPr sz="1432"/>
            </a:lvl1pPr>
            <a:lvl2pPr marL="409057" indent="0">
              <a:buNone/>
              <a:defRPr sz="1253"/>
            </a:lvl2pPr>
            <a:lvl3pPr marL="818114" indent="0">
              <a:buNone/>
              <a:defRPr sz="1074"/>
            </a:lvl3pPr>
            <a:lvl4pPr marL="1227171" indent="0">
              <a:buNone/>
              <a:defRPr sz="895"/>
            </a:lvl4pPr>
            <a:lvl5pPr marL="1636227" indent="0">
              <a:buNone/>
              <a:defRPr sz="895"/>
            </a:lvl5pPr>
            <a:lvl6pPr marL="2045284" indent="0">
              <a:buNone/>
              <a:defRPr sz="895"/>
            </a:lvl6pPr>
            <a:lvl7pPr marL="2454341" indent="0">
              <a:buNone/>
              <a:defRPr sz="895"/>
            </a:lvl7pPr>
            <a:lvl8pPr marL="2863398" indent="0">
              <a:buNone/>
              <a:defRPr sz="895"/>
            </a:lvl8pPr>
            <a:lvl9pPr marL="3272455" indent="0">
              <a:buNone/>
              <a:defRPr sz="895"/>
            </a:lvl9pPr>
          </a:lstStyle>
          <a:p>
            <a:pPr lvl="0"/>
            <a:r>
              <a:rPr lang="en-GB" altLang="ja-JP"/>
              <a:t>Click to edit Master text styles</a:t>
            </a:r>
          </a:p>
        </p:txBody>
      </p:sp>
      <p:sp>
        <p:nvSpPr>
          <p:cNvPr id="5" name="Date Placeholder 4"/>
          <p:cNvSpPr>
            <a:spLocks noGrp="1"/>
          </p:cNvSpPr>
          <p:nvPr>
            <p:ph type="dt" sz="half" idx="10"/>
          </p:nvPr>
        </p:nvSpPr>
        <p:spPr/>
        <p:txBody>
          <a:bodyPr/>
          <a:lstStyle/>
          <a:p>
            <a:fld id="{7AC7B5ED-5EB9-494B-9E4B-EEBD8DC28DA8}" type="datetime1">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65177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9906" y="413978"/>
            <a:ext cx="9407902" cy="1502918"/>
          </a:xfrm>
          <a:prstGeom prst="rect">
            <a:avLst/>
          </a:prstGeom>
        </p:spPr>
        <p:txBody>
          <a:bodyPr vert="horz" lIns="91440" tIns="45720" rIns="91440" bIns="45720" rtlCol="0" anchor="ctr">
            <a:normAutofit/>
          </a:bodyPr>
          <a:lstStyle/>
          <a:p>
            <a:r>
              <a:rPr lang="en-GB" altLang="ja-JP"/>
              <a:t>Click to edit Master title style</a:t>
            </a:r>
            <a:endParaRPr lang="en-US"/>
          </a:p>
        </p:txBody>
      </p:sp>
      <p:sp>
        <p:nvSpPr>
          <p:cNvPr id="3" name="Text Placeholder 2"/>
          <p:cNvSpPr>
            <a:spLocks noGrp="1"/>
          </p:cNvSpPr>
          <p:nvPr>
            <p:ph type="body" idx="1"/>
          </p:nvPr>
        </p:nvSpPr>
        <p:spPr>
          <a:xfrm>
            <a:off x="749906" y="2069887"/>
            <a:ext cx="9407902" cy="4933531"/>
          </a:xfrm>
          <a:prstGeom prst="rect">
            <a:avLst/>
          </a:prstGeom>
        </p:spPr>
        <p:txBody>
          <a:bodyPr vert="horz" lIns="91440" tIns="45720" rIns="91440" bIns="45720" rtlCol="0">
            <a:normAutofit/>
          </a:bodyPr>
          <a:lstStyle/>
          <a:p>
            <a:pPr lvl="0"/>
            <a:r>
              <a:rPr lang="en-GB" altLang="ja-JP"/>
              <a:t>Click to edit Master text styles</a:t>
            </a:r>
          </a:p>
          <a:p>
            <a:pPr lvl="1"/>
            <a:r>
              <a:rPr lang="en-GB" altLang="ja-JP"/>
              <a:t>Second level</a:t>
            </a:r>
          </a:p>
          <a:p>
            <a:pPr lvl="2"/>
            <a:r>
              <a:rPr lang="en-GB" altLang="ja-JP"/>
              <a:t>Third level</a:t>
            </a:r>
          </a:p>
          <a:p>
            <a:pPr lvl="3"/>
            <a:r>
              <a:rPr lang="en-GB" altLang="ja-JP"/>
              <a:t>Fourth level</a:t>
            </a:r>
          </a:p>
          <a:p>
            <a:pPr lvl="4"/>
            <a:r>
              <a:rPr lang="en-GB" altLang="ja-JP"/>
              <a:t>Fifth level</a:t>
            </a:r>
            <a:endParaRPr lang="en-US"/>
          </a:p>
        </p:txBody>
      </p:sp>
      <p:sp>
        <p:nvSpPr>
          <p:cNvPr id="4" name="Date Placeholder 3"/>
          <p:cNvSpPr>
            <a:spLocks noGrp="1"/>
          </p:cNvSpPr>
          <p:nvPr>
            <p:ph type="dt" sz="half" idx="2"/>
          </p:nvPr>
        </p:nvSpPr>
        <p:spPr>
          <a:xfrm>
            <a:off x="749905" y="7206807"/>
            <a:ext cx="2454235" cy="413977"/>
          </a:xfrm>
          <a:prstGeom prst="rect">
            <a:avLst/>
          </a:prstGeom>
        </p:spPr>
        <p:txBody>
          <a:bodyPr vert="horz" lIns="91440" tIns="45720" rIns="91440" bIns="45720" rtlCol="0" anchor="ctr"/>
          <a:lstStyle>
            <a:lvl1pPr algn="l">
              <a:defRPr sz="1074">
                <a:solidFill>
                  <a:schemeClr val="tx1">
                    <a:tint val="82000"/>
                  </a:schemeClr>
                </a:solidFill>
              </a:defRPr>
            </a:lvl1pPr>
          </a:lstStyle>
          <a:p>
            <a:fld id="{DBBEA1FD-9633-40DD-BD6C-83D0AA948F92}" type="datetime1">
              <a:rPr kumimoji="1" lang="ja-JP" altLang="en-US" smtClean="0"/>
              <a:t>2025/2/14</a:t>
            </a:fld>
            <a:endParaRPr kumimoji="1" lang="ja-JP" altLang="en-US"/>
          </a:p>
        </p:txBody>
      </p:sp>
      <p:sp>
        <p:nvSpPr>
          <p:cNvPr id="5" name="Footer Placeholder 4"/>
          <p:cNvSpPr>
            <a:spLocks noGrp="1"/>
          </p:cNvSpPr>
          <p:nvPr>
            <p:ph type="ftr" sz="quarter" idx="3"/>
          </p:nvPr>
        </p:nvSpPr>
        <p:spPr>
          <a:xfrm>
            <a:off x="3613180" y="7206807"/>
            <a:ext cx="3681353" cy="413977"/>
          </a:xfrm>
          <a:prstGeom prst="rect">
            <a:avLst/>
          </a:prstGeom>
        </p:spPr>
        <p:txBody>
          <a:bodyPr vert="horz" lIns="91440" tIns="45720" rIns="91440" bIns="45720" rtlCol="0" anchor="ctr"/>
          <a:lstStyle>
            <a:lvl1pPr algn="ctr">
              <a:defRPr sz="1074">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703573" y="7206807"/>
            <a:ext cx="2454235" cy="413977"/>
          </a:xfrm>
          <a:prstGeom prst="rect">
            <a:avLst/>
          </a:prstGeom>
        </p:spPr>
        <p:txBody>
          <a:bodyPr vert="horz" lIns="91440" tIns="45720" rIns="91440" bIns="45720" rtlCol="0" anchor="ctr"/>
          <a:lstStyle>
            <a:lvl1pPr algn="r">
              <a:defRPr sz="1074">
                <a:solidFill>
                  <a:schemeClr val="tx1">
                    <a:tint val="82000"/>
                  </a:schemeClr>
                </a:solidFill>
              </a:defRPr>
            </a:lvl1pPr>
          </a:lstStyle>
          <a:p>
            <a:fld id="{D18EA788-77CB-1843-8B90-3503B30D0575}" type="slidenum">
              <a:rPr kumimoji="1" lang="ja-JP" altLang="en-US" smtClean="0"/>
              <a:t>‹#›</a:t>
            </a:fld>
            <a:endParaRPr kumimoji="1" lang="ja-JP" altLang="en-US"/>
          </a:p>
        </p:txBody>
      </p:sp>
    </p:spTree>
    <p:extLst>
      <p:ext uri="{BB962C8B-B14F-4D97-AF65-F5344CB8AC3E}">
        <p14:creationId xmlns:p14="http://schemas.microsoft.com/office/powerpoint/2010/main" val="1075460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818114" rtl="0" eaLnBrk="1" latinLnBrk="0" hangingPunct="1">
        <a:lnSpc>
          <a:spcPct val="90000"/>
        </a:lnSpc>
        <a:spcBef>
          <a:spcPct val="0"/>
        </a:spcBef>
        <a:buNone/>
        <a:defRPr sz="3937" kern="1200">
          <a:solidFill>
            <a:schemeClr val="tx1"/>
          </a:solidFill>
          <a:latin typeface="+mj-lt"/>
          <a:ea typeface="+mj-ea"/>
          <a:cs typeface="+mj-cs"/>
        </a:defRPr>
      </a:lvl1pPr>
    </p:titleStyle>
    <p:bodyStyle>
      <a:lvl1pPr marL="204528" indent="-204528" algn="l" defTabSz="818114" rtl="0" eaLnBrk="1" latinLnBrk="0" hangingPunct="1">
        <a:lnSpc>
          <a:spcPct val="90000"/>
        </a:lnSpc>
        <a:spcBef>
          <a:spcPts val="895"/>
        </a:spcBef>
        <a:buFont typeface="Arial" panose="020B0604020202020204" pitchFamily="34" charset="0"/>
        <a:buChar char="•"/>
        <a:defRPr sz="2505" kern="1200">
          <a:solidFill>
            <a:schemeClr val="tx1"/>
          </a:solidFill>
          <a:latin typeface="+mn-lt"/>
          <a:ea typeface="+mn-ea"/>
          <a:cs typeface="+mn-cs"/>
        </a:defRPr>
      </a:lvl1pPr>
      <a:lvl2pPr marL="613585" indent="-204528" algn="l" defTabSz="818114" rtl="0" eaLnBrk="1" latinLnBrk="0" hangingPunct="1">
        <a:lnSpc>
          <a:spcPct val="90000"/>
        </a:lnSpc>
        <a:spcBef>
          <a:spcPts val="447"/>
        </a:spcBef>
        <a:buFont typeface="Arial" panose="020B0604020202020204" pitchFamily="34" charset="0"/>
        <a:buChar char="•"/>
        <a:defRPr sz="2147" kern="1200">
          <a:solidFill>
            <a:schemeClr val="tx1"/>
          </a:solidFill>
          <a:latin typeface="+mn-lt"/>
          <a:ea typeface="+mn-ea"/>
          <a:cs typeface="+mn-cs"/>
        </a:defRPr>
      </a:lvl2pPr>
      <a:lvl3pPr marL="1022642" indent="-204528" algn="l" defTabSz="818114" rtl="0" eaLnBrk="1" latinLnBrk="0" hangingPunct="1">
        <a:lnSpc>
          <a:spcPct val="90000"/>
        </a:lnSpc>
        <a:spcBef>
          <a:spcPts val="447"/>
        </a:spcBef>
        <a:buFont typeface="Arial" panose="020B0604020202020204" pitchFamily="34" charset="0"/>
        <a:buChar char="•"/>
        <a:defRPr sz="1789" kern="1200">
          <a:solidFill>
            <a:schemeClr val="tx1"/>
          </a:solidFill>
          <a:latin typeface="+mn-lt"/>
          <a:ea typeface="+mn-ea"/>
          <a:cs typeface="+mn-cs"/>
        </a:defRPr>
      </a:lvl3pPr>
      <a:lvl4pPr marL="1431699"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4pPr>
      <a:lvl5pPr marL="1840756"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5pPr>
      <a:lvl6pPr marL="2249813"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6pPr>
      <a:lvl7pPr marL="2658869"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7pPr>
      <a:lvl8pPr marL="3067926"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8pPr>
      <a:lvl9pPr marL="3476983" indent="-204528" algn="l" defTabSz="818114" rtl="0" eaLnBrk="1" latinLnBrk="0" hangingPunct="1">
        <a:lnSpc>
          <a:spcPct val="90000"/>
        </a:lnSpc>
        <a:spcBef>
          <a:spcPts val="447"/>
        </a:spcBef>
        <a:buFont typeface="Arial" panose="020B0604020202020204" pitchFamily="34" charset="0"/>
        <a:buChar char="•"/>
        <a:defRPr sz="1610" kern="1200">
          <a:solidFill>
            <a:schemeClr val="tx1"/>
          </a:solidFill>
          <a:latin typeface="+mn-lt"/>
          <a:ea typeface="+mn-ea"/>
          <a:cs typeface="+mn-cs"/>
        </a:defRPr>
      </a:lvl9pPr>
    </p:bodyStyle>
    <p:otherStyle>
      <a:defPPr>
        <a:defRPr lang="en-US"/>
      </a:defPPr>
      <a:lvl1pPr marL="0" algn="l" defTabSz="818114" rtl="0" eaLnBrk="1" latinLnBrk="0" hangingPunct="1">
        <a:defRPr sz="1610" kern="1200">
          <a:solidFill>
            <a:schemeClr val="tx1"/>
          </a:solidFill>
          <a:latin typeface="+mn-lt"/>
          <a:ea typeface="+mn-ea"/>
          <a:cs typeface="+mn-cs"/>
        </a:defRPr>
      </a:lvl1pPr>
      <a:lvl2pPr marL="409057" algn="l" defTabSz="818114" rtl="0" eaLnBrk="1" latinLnBrk="0" hangingPunct="1">
        <a:defRPr sz="1610" kern="1200">
          <a:solidFill>
            <a:schemeClr val="tx1"/>
          </a:solidFill>
          <a:latin typeface="+mn-lt"/>
          <a:ea typeface="+mn-ea"/>
          <a:cs typeface="+mn-cs"/>
        </a:defRPr>
      </a:lvl2pPr>
      <a:lvl3pPr marL="818114" algn="l" defTabSz="818114" rtl="0" eaLnBrk="1" latinLnBrk="0" hangingPunct="1">
        <a:defRPr sz="1610" kern="1200">
          <a:solidFill>
            <a:schemeClr val="tx1"/>
          </a:solidFill>
          <a:latin typeface="+mn-lt"/>
          <a:ea typeface="+mn-ea"/>
          <a:cs typeface="+mn-cs"/>
        </a:defRPr>
      </a:lvl3pPr>
      <a:lvl4pPr marL="1227171" algn="l" defTabSz="818114" rtl="0" eaLnBrk="1" latinLnBrk="0" hangingPunct="1">
        <a:defRPr sz="1610" kern="1200">
          <a:solidFill>
            <a:schemeClr val="tx1"/>
          </a:solidFill>
          <a:latin typeface="+mn-lt"/>
          <a:ea typeface="+mn-ea"/>
          <a:cs typeface="+mn-cs"/>
        </a:defRPr>
      </a:lvl4pPr>
      <a:lvl5pPr marL="1636227" algn="l" defTabSz="818114" rtl="0" eaLnBrk="1" latinLnBrk="0" hangingPunct="1">
        <a:defRPr sz="1610" kern="1200">
          <a:solidFill>
            <a:schemeClr val="tx1"/>
          </a:solidFill>
          <a:latin typeface="+mn-lt"/>
          <a:ea typeface="+mn-ea"/>
          <a:cs typeface="+mn-cs"/>
        </a:defRPr>
      </a:lvl5pPr>
      <a:lvl6pPr marL="2045284" algn="l" defTabSz="818114" rtl="0" eaLnBrk="1" latinLnBrk="0" hangingPunct="1">
        <a:defRPr sz="1610" kern="1200">
          <a:solidFill>
            <a:schemeClr val="tx1"/>
          </a:solidFill>
          <a:latin typeface="+mn-lt"/>
          <a:ea typeface="+mn-ea"/>
          <a:cs typeface="+mn-cs"/>
        </a:defRPr>
      </a:lvl6pPr>
      <a:lvl7pPr marL="2454341" algn="l" defTabSz="818114" rtl="0" eaLnBrk="1" latinLnBrk="0" hangingPunct="1">
        <a:defRPr sz="1610" kern="1200">
          <a:solidFill>
            <a:schemeClr val="tx1"/>
          </a:solidFill>
          <a:latin typeface="+mn-lt"/>
          <a:ea typeface="+mn-ea"/>
          <a:cs typeface="+mn-cs"/>
        </a:defRPr>
      </a:lvl7pPr>
      <a:lvl8pPr marL="2863398" algn="l" defTabSz="818114" rtl="0" eaLnBrk="1" latinLnBrk="0" hangingPunct="1">
        <a:defRPr sz="1610" kern="1200">
          <a:solidFill>
            <a:schemeClr val="tx1"/>
          </a:solidFill>
          <a:latin typeface="+mn-lt"/>
          <a:ea typeface="+mn-ea"/>
          <a:cs typeface="+mn-cs"/>
        </a:defRPr>
      </a:lvl8pPr>
      <a:lvl9pPr marL="3272455" algn="l" defTabSz="818114" rtl="0" eaLnBrk="1" latinLnBrk="0" hangingPunct="1">
        <a:defRPr sz="16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jpeg"/><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26" Type="http://schemas.microsoft.com/office/2007/relationships/diagramDrawing" Target="../diagrams/drawing6.xml"/><Relationship Id="rId3" Type="http://schemas.openxmlformats.org/officeDocument/2006/relationships/diagramLayout" Target="../diagrams/layout2.xml"/><Relationship Id="rId21" Type="http://schemas.microsoft.com/office/2007/relationships/diagramDrawing" Target="../diagrams/drawing5.xml"/><Relationship Id="rId34" Type="http://schemas.openxmlformats.org/officeDocument/2006/relationships/diagramQuickStyle" Target="../diagrams/quickStyle8.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5" Type="http://schemas.openxmlformats.org/officeDocument/2006/relationships/diagramColors" Target="../diagrams/colors6.xml"/><Relationship Id="rId33" Type="http://schemas.openxmlformats.org/officeDocument/2006/relationships/diagramLayout" Target="../diagrams/layout8.xml"/><Relationship Id="rId38" Type="http://schemas.openxmlformats.org/officeDocument/2006/relationships/image" Target="../media/image11.png"/><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29" Type="http://schemas.openxmlformats.org/officeDocument/2006/relationships/diagramQuickStyle" Target="../diagrams/quickStyle7.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24" Type="http://schemas.openxmlformats.org/officeDocument/2006/relationships/diagramQuickStyle" Target="../diagrams/quickStyle6.xml"/><Relationship Id="rId32" Type="http://schemas.openxmlformats.org/officeDocument/2006/relationships/diagramData" Target="../diagrams/data8.xml"/><Relationship Id="rId37" Type="http://schemas.openxmlformats.org/officeDocument/2006/relationships/image" Target="../media/image10.png"/><Relationship Id="rId5" Type="http://schemas.openxmlformats.org/officeDocument/2006/relationships/diagramColors" Target="../diagrams/colors2.xml"/><Relationship Id="rId15" Type="http://schemas.openxmlformats.org/officeDocument/2006/relationships/diagramColors" Target="../diagrams/colors4.xml"/><Relationship Id="rId23" Type="http://schemas.openxmlformats.org/officeDocument/2006/relationships/diagramLayout" Target="../diagrams/layout6.xml"/><Relationship Id="rId28" Type="http://schemas.openxmlformats.org/officeDocument/2006/relationships/diagramLayout" Target="../diagrams/layout7.xml"/><Relationship Id="rId36" Type="http://schemas.microsoft.com/office/2007/relationships/diagramDrawing" Target="../diagrams/drawing8.xml"/><Relationship Id="rId10" Type="http://schemas.openxmlformats.org/officeDocument/2006/relationships/diagramColors" Target="../diagrams/colors3.xml"/><Relationship Id="rId19" Type="http://schemas.openxmlformats.org/officeDocument/2006/relationships/diagramQuickStyle" Target="../diagrams/quickStyle5.xml"/><Relationship Id="rId31" Type="http://schemas.microsoft.com/office/2007/relationships/diagramDrawing" Target="../diagrams/drawing7.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 Id="rId22" Type="http://schemas.openxmlformats.org/officeDocument/2006/relationships/diagramData" Target="../diagrams/data6.xml"/><Relationship Id="rId27" Type="http://schemas.openxmlformats.org/officeDocument/2006/relationships/diagramData" Target="../diagrams/data7.xml"/><Relationship Id="rId30" Type="http://schemas.openxmlformats.org/officeDocument/2006/relationships/diagramColors" Target="../diagrams/colors7.xml"/><Relationship Id="rId35" Type="http://schemas.openxmlformats.org/officeDocument/2006/relationships/diagramColors" Target="../diagrams/colors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D7F5F-8989-4DC2-BAE6-42174A9E6F30}"/>
              </a:ext>
            </a:extLst>
          </p:cNvPr>
          <p:cNvSpPr txBox="1">
            <a:spLocks/>
          </p:cNvSpPr>
          <p:nvPr/>
        </p:nvSpPr>
        <p:spPr>
          <a:xfrm>
            <a:off x="104720" y="197251"/>
            <a:ext cx="9407902" cy="512391"/>
          </a:xfrm>
          <a:prstGeom prst="rect">
            <a:avLst/>
          </a:prstGeom>
        </p:spPr>
        <p:txBody>
          <a:bodyPr>
            <a:normAutofit fontScale="97500" lnSpcReduction="10000"/>
          </a:bodyPr>
          <a:lstStyle>
            <a:lvl1pPr algn="l" defTabSz="818114" rtl="0" eaLnBrk="1" latinLnBrk="0" hangingPunct="1">
              <a:lnSpc>
                <a:spcPct val="90000"/>
              </a:lnSpc>
              <a:spcBef>
                <a:spcPct val="0"/>
              </a:spcBef>
              <a:buNone/>
              <a:defRPr sz="3937" kern="1200">
                <a:solidFill>
                  <a:schemeClr val="tx1"/>
                </a:solidFill>
                <a:latin typeface="+mj-lt"/>
                <a:ea typeface="+mj-ea"/>
                <a:cs typeface="+mj-cs"/>
              </a:defRPr>
            </a:lvl1pPr>
          </a:lstStyle>
          <a:p>
            <a:r>
              <a:rPr kumimoji="1" lang="ja-JP" altLang="en-US" sz="3221" b="1" dirty="0">
                <a:latin typeface="メイリオ" panose="020B0604030504040204" pitchFamily="50" charset="-128"/>
                <a:ea typeface="メイリオ" panose="020B0604030504040204" pitchFamily="50" charset="-128"/>
              </a:rPr>
              <a:t>組織におけるラインケア</a:t>
            </a:r>
            <a:r>
              <a:rPr kumimoji="1" lang="ja-JP" altLang="en-US" sz="2416" b="1" dirty="0">
                <a:latin typeface="メイリオ" panose="020B0604030504040204" pitchFamily="50" charset="-128"/>
                <a:ea typeface="メイリオ" panose="020B0604030504040204" pitchFamily="50" charset="-128"/>
              </a:rPr>
              <a:t>＜管理監督者＞</a:t>
            </a:r>
            <a:endParaRPr kumimoji="1" lang="ja-JP" altLang="en-US" sz="2900" b="1" dirty="0">
              <a:latin typeface="メイリオ" panose="020B0604030504040204" pitchFamily="50" charset="-128"/>
              <a:ea typeface="メイリオ" panose="020B0604030504040204" pitchFamily="50" charset="-128"/>
            </a:endParaRPr>
          </a:p>
        </p:txBody>
      </p:sp>
      <p:graphicFrame>
        <p:nvGraphicFramePr>
          <p:cNvPr id="3" name="図表 2">
            <a:extLst>
              <a:ext uri="{FF2B5EF4-FFF2-40B4-BE49-F238E27FC236}">
                <a16:creationId xmlns:a16="http://schemas.microsoft.com/office/drawing/2014/main" id="{10D97BF4-AB61-4235-8957-5713D9186F44}"/>
              </a:ext>
            </a:extLst>
          </p:cNvPr>
          <p:cNvGraphicFramePr/>
          <p:nvPr>
            <p:extLst>
              <p:ext uri="{D42A27DB-BD31-4B8C-83A1-F6EECF244321}">
                <p14:modId xmlns:p14="http://schemas.microsoft.com/office/powerpoint/2010/main" val="1963660493"/>
              </p:ext>
            </p:extLst>
          </p:nvPr>
        </p:nvGraphicFramePr>
        <p:xfrm>
          <a:off x="118896" y="1742042"/>
          <a:ext cx="10363732" cy="2289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表 3">
            <a:extLst>
              <a:ext uri="{FF2B5EF4-FFF2-40B4-BE49-F238E27FC236}">
                <a16:creationId xmlns:a16="http://schemas.microsoft.com/office/drawing/2014/main" id="{250887BA-4F20-4F6B-BFC9-7EF0E470E02E}"/>
              </a:ext>
            </a:extLst>
          </p:cNvPr>
          <p:cNvGraphicFramePr>
            <a:graphicFrameLocks noGrp="1"/>
          </p:cNvGraphicFramePr>
          <p:nvPr>
            <p:extLst>
              <p:ext uri="{D42A27DB-BD31-4B8C-83A1-F6EECF244321}">
                <p14:modId xmlns:p14="http://schemas.microsoft.com/office/powerpoint/2010/main" val="896413957"/>
              </p:ext>
            </p:extLst>
          </p:nvPr>
        </p:nvGraphicFramePr>
        <p:xfrm>
          <a:off x="68875" y="3841801"/>
          <a:ext cx="2705844" cy="3372428"/>
        </p:xfrm>
        <a:graphic>
          <a:graphicData uri="http://schemas.openxmlformats.org/drawingml/2006/table">
            <a:tbl>
              <a:tblPr firstRow="1" bandRow="1">
                <a:tableStyleId>{21E4AEA4-8DFA-4A89-87EB-49C32662AFE0}</a:tableStyleId>
              </a:tblPr>
              <a:tblGrid>
                <a:gridCol w="818093">
                  <a:extLst>
                    <a:ext uri="{9D8B030D-6E8A-4147-A177-3AD203B41FA5}">
                      <a16:colId xmlns:a16="http://schemas.microsoft.com/office/drawing/2014/main" val="1059421813"/>
                    </a:ext>
                  </a:extLst>
                </a:gridCol>
                <a:gridCol w="1887751">
                  <a:extLst>
                    <a:ext uri="{9D8B030D-6E8A-4147-A177-3AD203B41FA5}">
                      <a16:colId xmlns:a16="http://schemas.microsoft.com/office/drawing/2014/main" val="2792048320"/>
                    </a:ext>
                  </a:extLst>
                </a:gridCol>
              </a:tblGrid>
              <a:tr h="367147">
                <a:tc gridSpan="2">
                  <a:txBody>
                    <a:bodyPr/>
                    <a:lstStyle/>
                    <a:p>
                      <a:pPr algn="ctr"/>
                      <a:r>
                        <a:rPr kumimoji="1" lang="ja-JP" altLang="en-US" sz="1300">
                          <a:latin typeface="メイリオ" panose="020B0604030504040204" pitchFamily="50" charset="-128"/>
                          <a:ea typeface="メイリオ" panose="020B0604030504040204" pitchFamily="50" charset="-128"/>
                        </a:rPr>
                        <a:t>こんなサインがでていませんか？</a:t>
                      </a:r>
                    </a:p>
                  </a:txBody>
                  <a:tcPr marL="81808" marR="81808" marT="40904" marB="40904" anchor="ctr"/>
                </a:tc>
                <a:tc hMerge="1">
                  <a:txBody>
                    <a:bodyPr/>
                    <a:lstStyle/>
                    <a:p>
                      <a:pPr algn="ctr"/>
                      <a:endParaRPr kumimoji="1" lang="ja-JP" altLang="en-US" sz="140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153248192"/>
                  </a:ext>
                </a:extLst>
              </a:tr>
              <a:tr h="1357940">
                <a:tc>
                  <a:txBody>
                    <a:bodyPr/>
                    <a:lstStyle/>
                    <a:p>
                      <a:pPr algn="ctr"/>
                      <a:r>
                        <a:rPr kumimoji="1" lang="ja-JP" altLang="en-US" sz="1400">
                          <a:latin typeface="メイリオ" panose="020B0604030504040204" pitchFamily="50" charset="-128"/>
                          <a:ea typeface="メイリオ" panose="020B0604030504040204" pitchFamily="50" charset="-128"/>
                        </a:rPr>
                        <a:t>心身の</a:t>
                      </a:r>
                      <a:endParaRPr kumimoji="1" lang="en-US" altLang="ja-JP" sz="1400">
                        <a:latin typeface="メイリオ" panose="020B0604030504040204" pitchFamily="50" charset="-128"/>
                        <a:ea typeface="メイリオ" panose="020B0604030504040204" pitchFamily="50" charset="-128"/>
                      </a:endParaRPr>
                    </a:p>
                    <a:p>
                      <a:pPr algn="ctr"/>
                      <a:r>
                        <a:rPr kumimoji="1" lang="ja-JP" altLang="en-US" sz="1400">
                          <a:latin typeface="メイリオ" panose="020B0604030504040204" pitchFamily="50" charset="-128"/>
                          <a:ea typeface="メイリオ" panose="020B0604030504040204" pitchFamily="50" charset="-128"/>
                        </a:rPr>
                        <a:t>状態</a:t>
                      </a:r>
                    </a:p>
                  </a:txBody>
                  <a:tcPr marL="81808" marR="81808" marT="40904" marB="40904" anchor="ctr"/>
                </a:tc>
                <a:tc>
                  <a:txBody>
                    <a:bodyPr/>
                    <a:lstStyle/>
                    <a:p>
                      <a:r>
                        <a:rPr kumimoji="1" lang="ja-JP" altLang="en-US" sz="1200">
                          <a:latin typeface="メイリオ" panose="020B0604030504040204" pitchFamily="50" charset="-128"/>
                          <a:ea typeface="メイリオ" panose="020B0604030504040204" pitchFamily="50" charset="-128"/>
                        </a:rPr>
                        <a:t>顔色が悪い</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肌が急に荒れた</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身だしなみが乱れた</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不眠・頭痛・食欲不振・疲労感・急に痩せた</a:t>
                      </a:r>
                    </a:p>
                  </a:txBody>
                  <a:tcPr marL="81808" marR="81808" marT="40904" marB="40904" anchor="ctr"/>
                </a:tc>
                <a:extLst>
                  <a:ext uri="{0D108BD9-81ED-4DB2-BD59-A6C34878D82A}">
                    <a16:rowId xmlns:a16="http://schemas.microsoft.com/office/drawing/2014/main" val="2568416732"/>
                  </a:ext>
                </a:extLst>
              </a:tr>
              <a:tr h="832577">
                <a:tc>
                  <a:txBody>
                    <a:bodyPr/>
                    <a:lstStyle/>
                    <a:p>
                      <a:pPr algn="ctr"/>
                      <a:r>
                        <a:rPr kumimoji="1" lang="ja-JP" altLang="en-US" sz="1400">
                          <a:latin typeface="メイリオ" panose="020B0604030504040204" pitchFamily="50" charset="-128"/>
                          <a:ea typeface="メイリオ" panose="020B0604030504040204" pitchFamily="50" charset="-128"/>
                        </a:rPr>
                        <a:t>仕事</a:t>
                      </a:r>
                      <a:endParaRPr kumimoji="1" lang="en-US" altLang="ja-JP" sz="1400">
                        <a:latin typeface="メイリオ" panose="020B0604030504040204" pitchFamily="50" charset="-128"/>
                        <a:ea typeface="メイリオ" panose="020B0604030504040204" pitchFamily="50" charset="-128"/>
                      </a:endParaRPr>
                    </a:p>
                  </a:txBody>
                  <a:tcPr marL="81808" marR="81808" marT="40904" marB="40904" anchor="ctr"/>
                </a:tc>
                <a:tc>
                  <a:txBody>
                    <a:bodyPr/>
                    <a:lstStyle/>
                    <a:p>
                      <a:r>
                        <a:rPr kumimoji="1" lang="ja-JP" altLang="en-US" sz="1100">
                          <a:latin typeface="メイリオ" panose="020B0604030504040204" pitchFamily="50" charset="-128"/>
                          <a:ea typeface="メイリオ" panose="020B0604030504040204" pitchFamily="50" charset="-128"/>
                        </a:rPr>
                        <a:t>ミスが増えた</a:t>
                      </a:r>
                      <a:endParaRPr kumimoji="1" lang="en-US" altLang="ja-JP" sz="1100">
                        <a:latin typeface="メイリオ" panose="020B0604030504040204" pitchFamily="50" charset="-128"/>
                        <a:ea typeface="メイリオ" panose="020B0604030504040204" pitchFamily="50" charset="-128"/>
                      </a:endParaRPr>
                    </a:p>
                    <a:p>
                      <a:r>
                        <a:rPr kumimoji="1" lang="ja-JP" altLang="en-US" sz="1100">
                          <a:latin typeface="メイリオ" panose="020B0604030504040204" pitchFamily="50" charset="-128"/>
                          <a:ea typeface="メイリオ" panose="020B0604030504040204" pitchFamily="50" charset="-128"/>
                        </a:rPr>
                        <a:t>同僚とのトラブルや苦情が増えた</a:t>
                      </a:r>
                      <a:endParaRPr kumimoji="1" lang="en-US" altLang="ja-JP" sz="1100">
                        <a:latin typeface="メイリオ" panose="020B0604030504040204" pitchFamily="50" charset="-128"/>
                        <a:ea typeface="メイリオ" panose="020B0604030504040204" pitchFamily="50" charset="-128"/>
                      </a:endParaRPr>
                    </a:p>
                    <a:p>
                      <a:r>
                        <a:rPr kumimoji="1" lang="ja-JP" altLang="en-US" sz="1100">
                          <a:latin typeface="メイリオ" panose="020B0604030504040204" pitchFamily="50" charset="-128"/>
                          <a:ea typeface="メイリオ" panose="020B0604030504040204" pitchFamily="50" charset="-128"/>
                        </a:rPr>
                        <a:t>効率が落ちた</a:t>
                      </a:r>
                      <a:endParaRPr kumimoji="1" lang="en-US" altLang="ja-JP" sz="1100">
                        <a:latin typeface="メイリオ" panose="020B0604030504040204" pitchFamily="50" charset="-128"/>
                        <a:ea typeface="メイリオ" panose="020B0604030504040204" pitchFamily="50" charset="-128"/>
                      </a:endParaRPr>
                    </a:p>
                  </a:txBody>
                  <a:tcPr marL="81808" marR="81808" marT="40904" marB="40904" anchor="ctr"/>
                </a:tc>
                <a:extLst>
                  <a:ext uri="{0D108BD9-81ED-4DB2-BD59-A6C34878D82A}">
                    <a16:rowId xmlns:a16="http://schemas.microsoft.com/office/drawing/2014/main" val="2190107596"/>
                  </a:ext>
                </a:extLst>
              </a:tr>
              <a:tr h="814764">
                <a:tc>
                  <a:txBody>
                    <a:bodyPr/>
                    <a:lstStyle/>
                    <a:p>
                      <a:pPr algn="ctr"/>
                      <a:r>
                        <a:rPr kumimoji="1" lang="ja-JP" altLang="en-US" sz="1400">
                          <a:latin typeface="メイリオ" panose="020B0604030504040204" pitchFamily="50" charset="-128"/>
                          <a:ea typeface="メイリオ" panose="020B0604030504040204" pitchFamily="50" charset="-128"/>
                        </a:rPr>
                        <a:t>勤怠</a:t>
                      </a:r>
                    </a:p>
                  </a:txBody>
                  <a:tcPr marL="81808" marR="81808" marT="40904" marB="40904" anchor="ctr"/>
                </a:tc>
                <a:tc>
                  <a:txBody>
                    <a:bodyPr/>
                    <a:lstStyle/>
                    <a:p>
                      <a:r>
                        <a:rPr kumimoji="1" lang="ja-JP" altLang="en-US" sz="1100">
                          <a:latin typeface="メイリオ" panose="020B0604030504040204" pitchFamily="50" charset="-128"/>
                          <a:ea typeface="メイリオ" panose="020B0604030504040204" pitchFamily="50" charset="-128"/>
                        </a:rPr>
                        <a:t>遅刻・早退・欠勤が増えた</a:t>
                      </a:r>
                      <a:endParaRPr kumimoji="1" lang="en-US" altLang="ja-JP" sz="1100">
                        <a:latin typeface="メイリオ" panose="020B0604030504040204" pitchFamily="50" charset="-128"/>
                        <a:ea typeface="メイリオ" panose="020B0604030504040204" pitchFamily="50" charset="-128"/>
                      </a:endParaRPr>
                    </a:p>
                    <a:p>
                      <a:r>
                        <a:rPr kumimoji="1" lang="ja-JP" altLang="en-US" sz="1100">
                          <a:latin typeface="メイリオ" panose="020B0604030504040204" pitchFamily="50" charset="-128"/>
                          <a:ea typeface="メイリオ" panose="020B0604030504040204" pitchFamily="50" charset="-128"/>
                        </a:rPr>
                        <a:t>無断欠勤</a:t>
                      </a:r>
                      <a:endParaRPr kumimoji="1" lang="en-US" altLang="ja-JP" sz="1100">
                        <a:latin typeface="メイリオ" panose="020B0604030504040204" pitchFamily="50" charset="-128"/>
                        <a:ea typeface="メイリオ" panose="020B0604030504040204" pitchFamily="50" charset="-128"/>
                      </a:endParaRPr>
                    </a:p>
                    <a:p>
                      <a:r>
                        <a:rPr kumimoji="1" lang="ja-JP" altLang="en-US" sz="1100">
                          <a:latin typeface="メイリオ" panose="020B0604030504040204" pitchFamily="50" charset="-128"/>
                          <a:ea typeface="メイリオ" panose="020B0604030504040204" pitchFamily="50" charset="-128"/>
                        </a:rPr>
                        <a:t>当日休</a:t>
                      </a:r>
                      <a:endParaRPr kumimoji="1" lang="en-US" altLang="ja-JP" sz="1100">
                        <a:latin typeface="メイリオ" panose="020B0604030504040204" pitchFamily="50" charset="-128"/>
                        <a:ea typeface="メイリオ" panose="020B0604030504040204" pitchFamily="50" charset="-128"/>
                      </a:endParaRPr>
                    </a:p>
                    <a:p>
                      <a:r>
                        <a:rPr kumimoji="1" lang="ja-JP" altLang="en-US" sz="1100">
                          <a:latin typeface="メイリオ" panose="020B0604030504040204" pitchFamily="50" charset="-128"/>
                          <a:ea typeface="メイリオ" panose="020B0604030504040204" pitchFamily="50" charset="-128"/>
                        </a:rPr>
                        <a:t>不自然な残業</a:t>
                      </a:r>
                    </a:p>
                  </a:txBody>
                  <a:tcPr marL="81808" marR="81808" marT="40904" marB="40904" anchor="ctr"/>
                </a:tc>
                <a:extLst>
                  <a:ext uri="{0D108BD9-81ED-4DB2-BD59-A6C34878D82A}">
                    <a16:rowId xmlns:a16="http://schemas.microsoft.com/office/drawing/2014/main" val="2246821251"/>
                  </a:ext>
                </a:extLst>
              </a:tr>
            </a:tbl>
          </a:graphicData>
        </a:graphic>
      </p:graphicFrame>
      <p:graphicFrame>
        <p:nvGraphicFramePr>
          <p:cNvPr id="5" name="表 4">
            <a:extLst>
              <a:ext uri="{FF2B5EF4-FFF2-40B4-BE49-F238E27FC236}">
                <a16:creationId xmlns:a16="http://schemas.microsoft.com/office/drawing/2014/main" id="{0563C886-CFDB-4882-86D5-082065EA3786}"/>
              </a:ext>
            </a:extLst>
          </p:cNvPr>
          <p:cNvGraphicFramePr>
            <a:graphicFrameLocks noGrp="1"/>
          </p:cNvGraphicFramePr>
          <p:nvPr>
            <p:extLst>
              <p:ext uri="{D42A27DB-BD31-4B8C-83A1-F6EECF244321}">
                <p14:modId xmlns:p14="http://schemas.microsoft.com/office/powerpoint/2010/main" val="412256429"/>
              </p:ext>
            </p:extLst>
          </p:nvPr>
        </p:nvGraphicFramePr>
        <p:xfrm>
          <a:off x="2774720" y="3841802"/>
          <a:ext cx="2705844" cy="3372428"/>
        </p:xfrm>
        <a:graphic>
          <a:graphicData uri="http://schemas.openxmlformats.org/drawingml/2006/table">
            <a:tbl>
              <a:tblPr firstRow="1" bandRow="1">
                <a:tableStyleId>{21E4AEA4-8DFA-4A89-87EB-49C32662AFE0}</a:tableStyleId>
              </a:tblPr>
              <a:tblGrid>
                <a:gridCol w="1149580">
                  <a:extLst>
                    <a:ext uri="{9D8B030D-6E8A-4147-A177-3AD203B41FA5}">
                      <a16:colId xmlns:a16="http://schemas.microsoft.com/office/drawing/2014/main" val="1059421813"/>
                    </a:ext>
                  </a:extLst>
                </a:gridCol>
                <a:gridCol w="1556264">
                  <a:extLst>
                    <a:ext uri="{9D8B030D-6E8A-4147-A177-3AD203B41FA5}">
                      <a16:colId xmlns:a16="http://schemas.microsoft.com/office/drawing/2014/main" val="2792048320"/>
                    </a:ext>
                  </a:extLst>
                </a:gridCol>
              </a:tblGrid>
              <a:tr h="363487">
                <a:tc gridSpan="2">
                  <a:txBody>
                    <a:bodyPr/>
                    <a:lstStyle/>
                    <a:p>
                      <a:pPr algn="ctr"/>
                      <a:r>
                        <a:rPr kumimoji="1" lang="ja-JP" altLang="en-US" sz="1300">
                          <a:latin typeface="メイリオ" panose="020B0604030504040204" pitchFamily="50" charset="-128"/>
                          <a:ea typeface="メイリオ" panose="020B0604030504040204" pitchFamily="50" charset="-128"/>
                        </a:rPr>
                        <a:t>こんなことに気をつけましょう</a:t>
                      </a:r>
                    </a:p>
                  </a:txBody>
                  <a:tcPr marL="81808" marR="81808" marT="40904" marB="40904" anchor="ctr"/>
                </a:tc>
                <a:tc hMerge="1">
                  <a:txBody>
                    <a:bodyPr/>
                    <a:lstStyle/>
                    <a:p>
                      <a:endParaRPr kumimoji="1" lang="ja-JP" altLang="en-US"/>
                    </a:p>
                  </a:txBody>
                  <a:tcPr/>
                </a:tc>
                <a:extLst>
                  <a:ext uri="{0D108BD9-81ED-4DB2-BD59-A6C34878D82A}">
                    <a16:rowId xmlns:a16="http://schemas.microsoft.com/office/drawing/2014/main" val="1153248192"/>
                  </a:ext>
                </a:extLst>
              </a:tr>
              <a:tr h="1103278">
                <a:tc>
                  <a:txBody>
                    <a:bodyPr/>
                    <a:lstStyle/>
                    <a:p>
                      <a:pPr algn="ctr"/>
                      <a:r>
                        <a:rPr kumimoji="1" lang="ja-JP" altLang="en-US" sz="1400">
                          <a:latin typeface="メイリオ" panose="020B0604030504040204" pitchFamily="50" charset="-128"/>
                          <a:ea typeface="メイリオ" panose="020B0604030504040204" pitchFamily="50" charset="-128"/>
                        </a:rPr>
                        <a:t>タイミング</a:t>
                      </a:r>
                    </a:p>
                  </a:txBody>
                  <a:tcPr marL="81808" marR="81808" marT="40904" marB="40904" anchor="ctr"/>
                </a:tc>
                <a:tc>
                  <a:txBody>
                    <a:bodyPr/>
                    <a:lstStyle/>
                    <a:p>
                      <a:r>
                        <a:rPr kumimoji="1" lang="ja-JP" altLang="en-US" sz="1200">
                          <a:latin typeface="メイリオ" panose="020B0604030504040204" pitchFamily="50" charset="-128"/>
                          <a:ea typeface="メイリオ" panose="020B0604030504040204" pitchFamily="50" charset="-128"/>
                        </a:rPr>
                        <a:t>残業明け・休日明け</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周囲に人がいない時</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帰宅前</a:t>
                      </a:r>
                    </a:p>
                  </a:txBody>
                  <a:tcPr marL="81808" marR="81808" marT="40904" marB="40904" anchor="ctr"/>
                </a:tc>
                <a:extLst>
                  <a:ext uri="{0D108BD9-81ED-4DB2-BD59-A6C34878D82A}">
                    <a16:rowId xmlns:a16="http://schemas.microsoft.com/office/drawing/2014/main" val="2568416732"/>
                  </a:ext>
                </a:extLst>
              </a:tr>
              <a:tr h="1905663">
                <a:tc>
                  <a:txBody>
                    <a:bodyPr/>
                    <a:lstStyle/>
                    <a:p>
                      <a:pPr algn="ctr"/>
                      <a:r>
                        <a:rPr kumimoji="1" lang="ja-JP" altLang="en-US" sz="1500">
                          <a:latin typeface="メイリオ" panose="020B0604030504040204" pitchFamily="50" charset="-128"/>
                          <a:ea typeface="メイリオ" panose="020B0604030504040204" pitchFamily="50" charset="-128"/>
                        </a:rPr>
                        <a:t>雰囲気</a:t>
                      </a:r>
                      <a:endParaRPr kumimoji="1" lang="en-US" altLang="ja-JP" sz="1500">
                        <a:latin typeface="メイリオ" panose="020B0604030504040204" pitchFamily="50" charset="-128"/>
                        <a:ea typeface="メイリオ" panose="020B0604030504040204" pitchFamily="50" charset="-128"/>
                      </a:endParaRPr>
                    </a:p>
                    <a:p>
                      <a:pPr algn="ctr"/>
                      <a:r>
                        <a:rPr kumimoji="1" lang="ja-JP" altLang="en-US" sz="1500">
                          <a:latin typeface="メイリオ" panose="020B0604030504040204" pitchFamily="50" charset="-128"/>
                          <a:ea typeface="メイリオ" panose="020B0604030504040204" pitchFamily="50" charset="-128"/>
                        </a:rPr>
                        <a:t>環境</a:t>
                      </a:r>
                      <a:endParaRPr kumimoji="1" lang="en-US" altLang="ja-JP" sz="1500">
                        <a:latin typeface="メイリオ" panose="020B0604030504040204" pitchFamily="50" charset="-128"/>
                        <a:ea typeface="メイリオ" panose="020B0604030504040204" pitchFamily="50" charset="-128"/>
                      </a:endParaRPr>
                    </a:p>
                  </a:txBody>
                  <a:tcPr marL="81808" marR="81808" marT="40904" marB="40904" anchor="ctr"/>
                </a:tc>
                <a:tc>
                  <a:txBody>
                    <a:bodyPr/>
                    <a:lstStyle/>
                    <a:p>
                      <a:pPr algn="l"/>
                      <a:r>
                        <a:rPr kumimoji="1" lang="ja-JP" altLang="en-US" sz="1200">
                          <a:latin typeface="メイリオ" panose="020B0604030504040204" pitchFamily="50" charset="-128"/>
                          <a:ea typeface="メイリオ" panose="020B0604030504040204" pitchFamily="50" charset="-128"/>
                        </a:rPr>
                        <a:t>個室</a:t>
                      </a:r>
                      <a:endParaRPr kumimoji="1" lang="en-US" altLang="ja-JP" sz="1200">
                        <a:latin typeface="メイリオ" panose="020B0604030504040204" pitchFamily="50" charset="-128"/>
                        <a:ea typeface="メイリオ" panose="020B0604030504040204" pitchFamily="50" charset="-128"/>
                      </a:endParaRPr>
                    </a:p>
                    <a:p>
                      <a:pPr algn="l"/>
                      <a:r>
                        <a:rPr kumimoji="1" lang="ja-JP" altLang="en-US" sz="1200">
                          <a:latin typeface="メイリオ" panose="020B0604030504040204" pitchFamily="50" charset="-128"/>
                          <a:ea typeface="メイリオ" panose="020B0604030504040204" pitchFamily="50" charset="-128"/>
                        </a:rPr>
                        <a:t>開放的な空間</a:t>
                      </a:r>
                      <a:endParaRPr kumimoji="1" lang="en-US" altLang="ja-JP" sz="1200">
                        <a:latin typeface="メイリオ" panose="020B0604030504040204" pitchFamily="50" charset="-128"/>
                        <a:ea typeface="メイリオ" panose="020B0604030504040204" pitchFamily="50" charset="-128"/>
                      </a:endParaRPr>
                    </a:p>
                    <a:p>
                      <a:pPr algn="l"/>
                      <a:r>
                        <a:rPr kumimoji="1" lang="ja-JP" altLang="en-US" sz="1200">
                          <a:latin typeface="メイリオ" panose="020B0604030504040204" pitchFamily="50" charset="-128"/>
                          <a:ea typeface="メイリオ" panose="020B0604030504040204" pitchFamily="50" charset="-128"/>
                        </a:rPr>
                        <a:t>ハの字型に座る</a:t>
                      </a:r>
                      <a:endParaRPr kumimoji="1" lang="en-US" altLang="ja-JP" sz="1200">
                        <a:latin typeface="メイリオ" panose="020B0604030504040204" pitchFamily="50" charset="-128"/>
                        <a:ea typeface="メイリオ" panose="020B0604030504040204" pitchFamily="50" charset="-128"/>
                      </a:endParaRPr>
                    </a:p>
                    <a:p>
                      <a:pPr algn="l"/>
                      <a:r>
                        <a:rPr kumimoji="1" lang="ja-JP" altLang="en-US" sz="1200">
                          <a:latin typeface="メイリオ" panose="020B0604030504040204" pitchFamily="50" charset="-128"/>
                          <a:ea typeface="メイリオ" panose="020B0604030504040204" pitchFamily="50" charset="-128"/>
                        </a:rPr>
                        <a:t>背筋を伸ばす</a:t>
                      </a:r>
                      <a:endParaRPr kumimoji="1" lang="en-US" altLang="ja-JP" sz="1200">
                        <a:latin typeface="メイリオ" panose="020B0604030504040204" pitchFamily="50" charset="-128"/>
                        <a:ea typeface="メイリオ" panose="020B0604030504040204" pitchFamily="50" charset="-128"/>
                      </a:endParaRPr>
                    </a:p>
                    <a:p>
                      <a:pPr algn="l"/>
                      <a:r>
                        <a:rPr kumimoji="1" lang="ja-JP" altLang="en-US" sz="1200">
                          <a:latin typeface="メイリオ" panose="020B0604030504040204" pitchFamily="50" charset="-128"/>
                          <a:ea typeface="メイリオ" panose="020B0604030504040204" pitchFamily="50" charset="-128"/>
                        </a:rPr>
                        <a:t>腕組みはしない</a:t>
                      </a:r>
                      <a:endParaRPr kumimoji="1" lang="en-US" altLang="ja-JP" sz="1200">
                        <a:latin typeface="メイリオ" panose="020B0604030504040204" pitchFamily="50" charset="-128"/>
                        <a:ea typeface="メイリオ" panose="020B0604030504040204" pitchFamily="50" charset="-128"/>
                      </a:endParaRPr>
                    </a:p>
                    <a:p>
                      <a:pPr marL="0" marR="0" lvl="0" indent="0" algn="l" defTabSz="818114" rtl="0" eaLnBrk="1" fontAlgn="auto" latinLnBrk="0" hangingPunct="1">
                        <a:lnSpc>
                          <a:spcPct val="100000"/>
                        </a:lnSpc>
                        <a:spcBef>
                          <a:spcPts val="0"/>
                        </a:spcBef>
                        <a:spcAft>
                          <a:spcPts val="0"/>
                        </a:spcAft>
                        <a:buClrTx/>
                        <a:buSzTx/>
                        <a:buFontTx/>
                        <a:buNone/>
                        <a:tabLst/>
                        <a:defRPr/>
                      </a:pPr>
                      <a:r>
                        <a:rPr kumimoji="1" lang="ja-JP" altLang="en-US" sz="1200">
                          <a:latin typeface="メイリオ" panose="020B0604030504040204" pitchFamily="50" charset="-128"/>
                          <a:ea typeface="メイリオ" panose="020B0604030504040204" pitchFamily="50" charset="-128"/>
                        </a:rPr>
                        <a:t>こちらの映像を映す（オンライン時）</a:t>
                      </a:r>
                      <a:endParaRPr kumimoji="1" lang="en-US" altLang="ja-JP" sz="1200">
                        <a:latin typeface="メイリオ" panose="020B0604030504040204" pitchFamily="50" charset="-128"/>
                        <a:ea typeface="メイリオ" panose="020B0604030504040204" pitchFamily="50" charset="-128"/>
                      </a:endParaRPr>
                    </a:p>
                  </a:txBody>
                  <a:tcPr marL="81808" marR="81808" marT="40904" marB="40904" anchor="ctr"/>
                </a:tc>
                <a:extLst>
                  <a:ext uri="{0D108BD9-81ED-4DB2-BD59-A6C34878D82A}">
                    <a16:rowId xmlns:a16="http://schemas.microsoft.com/office/drawing/2014/main" val="2190107596"/>
                  </a:ext>
                </a:extLst>
              </a:tr>
            </a:tbl>
          </a:graphicData>
        </a:graphic>
      </p:graphicFrame>
      <p:graphicFrame>
        <p:nvGraphicFramePr>
          <p:cNvPr id="6" name="表 5">
            <a:extLst>
              <a:ext uri="{FF2B5EF4-FFF2-40B4-BE49-F238E27FC236}">
                <a16:creationId xmlns:a16="http://schemas.microsoft.com/office/drawing/2014/main" id="{407236B2-36C1-4017-BB8F-CF2774B0758B}"/>
              </a:ext>
            </a:extLst>
          </p:cNvPr>
          <p:cNvGraphicFramePr>
            <a:graphicFrameLocks noGrp="1"/>
          </p:cNvGraphicFramePr>
          <p:nvPr>
            <p:extLst>
              <p:ext uri="{D42A27DB-BD31-4B8C-83A1-F6EECF244321}">
                <p14:modId xmlns:p14="http://schemas.microsoft.com/office/powerpoint/2010/main" val="339367467"/>
              </p:ext>
            </p:extLst>
          </p:nvPr>
        </p:nvGraphicFramePr>
        <p:xfrm>
          <a:off x="5453856" y="3841802"/>
          <a:ext cx="2705844" cy="3372429"/>
        </p:xfrm>
        <a:graphic>
          <a:graphicData uri="http://schemas.openxmlformats.org/drawingml/2006/table">
            <a:tbl>
              <a:tblPr firstRow="1" bandRow="1">
                <a:tableStyleId>{21E4AEA4-8DFA-4A89-87EB-49C32662AFE0}</a:tableStyleId>
              </a:tblPr>
              <a:tblGrid>
                <a:gridCol w="1042194">
                  <a:extLst>
                    <a:ext uri="{9D8B030D-6E8A-4147-A177-3AD203B41FA5}">
                      <a16:colId xmlns:a16="http://schemas.microsoft.com/office/drawing/2014/main" val="1059421813"/>
                    </a:ext>
                  </a:extLst>
                </a:gridCol>
                <a:gridCol w="1663650">
                  <a:extLst>
                    <a:ext uri="{9D8B030D-6E8A-4147-A177-3AD203B41FA5}">
                      <a16:colId xmlns:a16="http://schemas.microsoft.com/office/drawing/2014/main" val="2792048320"/>
                    </a:ext>
                  </a:extLst>
                </a:gridCol>
              </a:tblGrid>
              <a:tr h="355592">
                <a:tc gridSpan="2">
                  <a:txBody>
                    <a:bodyPr/>
                    <a:lstStyle/>
                    <a:p>
                      <a:pPr algn="ctr"/>
                      <a:r>
                        <a:rPr kumimoji="1" lang="ja-JP" altLang="en-US" sz="1300">
                          <a:latin typeface="メイリオ" panose="020B0604030504040204" pitchFamily="50" charset="-128"/>
                          <a:ea typeface="メイリオ" panose="020B0604030504040204" pitchFamily="50" charset="-128"/>
                        </a:rPr>
                        <a:t>こんな姿勢で聴きましょう</a:t>
                      </a:r>
                    </a:p>
                  </a:txBody>
                  <a:tcPr marL="81808" marR="81808" marT="40904" marB="40904" anchor="ctr"/>
                </a:tc>
                <a:tc hMerge="1">
                  <a:txBody>
                    <a:bodyPr/>
                    <a:lstStyle/>
                    <a:p>
                      <a:endParaRPr kumimoji="1" lang="ja-JP" altLang="en-US"/>
                    </a:p>
                  </a:txBody>
                  <a:tcPr/>
                </a:tc>
                <a:extLst>
                  <a:ext uri="{0D108BD9-81ED-4DB2-BD59-A6C34878D82A}">
                    <a16:rowId xmlns:a16="http://schemas.microsoft.com/office/drawing/2014/main" val="1153248192"/>
                  </a:ext>
                </a:extLst>
              </a:tr>
              <a:tr h="809004">
                <a:tc>
                  <a:txBody>
                    <a:bodyPr/>
                    <a:lstStyle/>
                    <a:p>
                      <a:pPr algn="ctr"/>
                      <a:r>
                        <a:rPr kumimoji="1" lang="ja-JP" altLang="en-US" sz="1400">
                          <a:latin typeface="メイリオ" panose="020B0604030504040204" pitchFamily="50" charset="-128"/>
                          <a:ea typeface="メイリオ" panose="020B0604030504040204" pitchFamily="50" charset="-128"/>
                        </a:rPr>
                        <a:t>聴き役</a:t>
                      </a:r>
                    </a:p>
                  </a:txBody>
                  <a:tcPr marL="81808" marR="81808" marT="40904" marB="40904" anchor="ctr"/>
                </a:tc>
                <a:tc>
                  <a:txBody>
                    <a:bodyPr/>
                    <a:lstStyle/>
                    <a:p>
                      <a:r>
                        <a:rPr kumimoji="1" lang="ja-JP" altLang="en-US" sz="1000">
                          <a:latin typeface="メイリオ" panose="020B0604030504040204" pitchFamily="50" charset="-128"/>
                          <a:ea typeface="メイリオ" panose="020B0604030504040204" pitchFamily="50" charset="-128"/>
                        </a:rPr>
                        <a:t>相手の話を遮らない</a:t>
                      </a:r>
                      <a:endParaRPr kumimoji="1" lang="en-US" altLang="ja-JP" sz="1000">
                        <a:latin typeface="メイリオ" panose="020B0604030504040204" pitchFamily="50" charset="-128"/>
                        <a:ea typeface="メイリオ" panose="020B0604030504040204" pitchFamily="50" charset="-128"/>
                      </a:endParaRPr>
                    </a:p>
                    <a:p>
                      <a:r>
                        <a:rPr kumimoji="1" lang="ja-JP" altLang="en-US" sz="1000">
                          <a:latin typeface="メイリオ" panose="020B0604030504040204" pitchFamily="50" charset="-128"/>
                          <a:ea typeface="メイリオ" panose="020B0604030504040204" pitchFamily="50" charset="-128"/>
                        </a:rPr>
                        <a:t>助言・説教・注意</a:t>
                      </a:r>
                      <a:r>
                        <a:rPr kumimoji="1" lang="en-US" altLang="ja-JP" sz="1000">
                          <a:latin typeface="メイリオ" panose="020B0604030504040204" pitchFamily="50" charset="-128"/>
                          <a:ea typeface="メイリオ" panose="020B0604030504040204" pitchFamily="50" charset="-128"/>
                        </a:rPr>
                        <a:t>NG</a:t>
                      </a:r>
                    </a:p>
                    <a:p>
                      <a:r>
                        <a:rPr kumimoji="1" lang="ja-JP" altLang="en-US" sz="1000">
                          <a:latin typeface="メイリオ" panose="020B0604030504040204" pitchFamily="50" charset="-128"/>
                          <a:ea typeface="メイリオ" panose="020B0604030504040204" pitchFamily="50" charset="-128"/>
                        </a:rPr>
                        <a:t>なぐさめも要注意</a:t>
                      </a:r>
                    </a:p>
                  </a:txBody>
                  <a:tcPr marL="81808" marR="81808" marT="40904" marB="40904" anchor="ctr"/>
                </a:tc>
                <a:extLst>
                  <a:ext uri="{0D108BD9-81ED-4DB2-BD59-A6C34878D82A}">
                    <a16:rowId xmlns:a16="http://schemas.microsoft.com/office/drawing/2014/main" val="2568416732"/>
                  </a:ext>
                </a:extLst>
              </a:tr>
              <a:tr h="575253">
                <a:tc>
                  <a:txBody>
                    <a:bodyPr/>
                    <a:lstStyle/>
                    <a:p>
                      <a:pPr algn="ctr"/>
                      <a:r>
                        <a:rPr kumimoji="1" lang="ja-JP" altLang="en-US" sz="1400">
                          <a:latin typeface="メイリオ" panose="020B0604030504040204" pitchFamily="50" charset="-128"/>
                          <a:ea typeface="メイリオ" panose="020B0604030504040204" pitchFamily="50" charset="-128"/>
                        </a:rPr>
                        <a:t>肯定</a:t>
                      </a:r>
                      <a:endParaRPr kumimoji="1" lang="en-US" altLang="ja-JP" sz="1400">
                        <a:latin typeface="メイリオ" panose="020B0604030504040204" pitchFamily="50" charset="-128"/>
                        <a:ea typeface="メイリオ" panose="020B0604030504040204" pitchFamily="50" charset="-128"/>
                      </a:endParaRPr>
                    </a:p>
                  </a:txBody>
                  <a:tcPr marL="81808" marR="81808" marT="40904" marB="40904" anchor="ctr"/>
                </a:tc>
                <a:tc>
                  <a:txBody>
                    <a:bodyPr/>
                    <a:lstStyle/>
                    <a:p>
                      <a:r>
                        <a:rPr kumimoji="1" lang="ja-JP" altLang="en-US" sz="950">
                          <a:latin typeface="メイリオ" panose="020B0604030504040204" pitchFamily="50" charset="-128"/>
                          <a:ea typeface="メイリオ" panose="020B0604030504040204" pitchFamily="50" charset="-128"/>
                        </a:rPr>
                        <a:t>先入観は大敵</a:t>
                      </a:r>
                      <a:endParaRPr kumimoji="1" lang="en-US" altLang="ja-JP" sz="950">
                        <a:latin typeface="メイリオ" panose="020B0604030504040204" pitchFamily="50" charset="-128"/>
                        <a:ea typeface="メイリオ" panose="020B0604030504040204" pitchFamily="50" charset="-128"/>
                      </a:endParaRPr>
                    </a:p>
                    <a:p>
                      <a:r>
                        <a:rPr kumimoji="1" lang="ja-JP" altLang="en-US" sz="950">
                          <a:latin typeface="メイリオ" panose="020B0604030504040204" pitchFamily="50" charset="-128"/>
                          <a:ea typeface="メイリオ" panose="020B0604030504040204" pitchFamily="50" charset="-128"/>
                        </a:rPr>
                        <a:t>いったんすべて受け入れる</a:t>
                      </a:r>
                      <a:endParaRPr kumimoji="1" lang="en-US" altLang="ja-JP" sz="950">
                        <a:latin typeface="メイリオ" panose="020B0604030504040204" pitchFamily="50" charset="-128"/>
                        <a:ea typeface="メイリオ" panose="020B0604030504040204" pitchFamily="50" charset="-128"/>
                      </a:endParaRPr>
                    </a:p>
                    <a:p>
                      <a:r>
                        <a:rPr kumimoji="1" lang="ja-JP" altLang="en-US" sz="950">
                          <a:latin typeface="メイリオ" panose="020B0604030504040204" pitchFamily="50" charset="-128"/>
                          <a:ea typeface="メイリオ" panose="020B0604030504040204" pitchFamily="50" charset="-128"/>
                        </a:rPr>
                        <a:t>よいところを見つけてほめる</a:t>
                      </a:r>
                      <a:endParaRPr kumimoji="1" lang="en-US" altLang="ja-JP" sz="950">
                        <a:latin typeface="メイリオ" panose="020B0604030504040204" pitchFamily="50" charset="-128"/>
                        <a:ea typeface="メイリオ" panose="020B0604030504040204" pitchFamily="50" charset="-128"/>
                      </a:endParaRPr>
                    </a:p>
                  </a:txBody>
                  <a:tcPr marL="81808" marR="81808" marT="40904" marB="40904" anchor="ctr"/>
                </a:tc>
                <a:extLst>
                  <a:ext uri="{0D108BD9-81ED-4DB2-BD59-A6C34878D82A}">
                    <a16:rowId xmlns:a16="http://schemas.microsoft.com/office/drawing/2014/main" val="2190107596"/>
                  </a:ext>
                </a:extLst>
              </a:tr>
              <a:tr h="737901">
                <a:tc>
                  <a:txBody>
                    <a:bodyPr/>
                    <a:lstStyle/>
                    <a:p>
                      <a:pPr algn="ctr"/>
                      <a:r>
                        <a:rPr kumimoji="1" lang="ja-JP" altLang="en-US" sz="1400">
                          <a:latin typeface="メイリオ" panose="020B0604030504040204" pitchFamily="50" charset="-128"/>
                          <a:ea typeface="メイリオ" panose="020B0604030504040204" pitchFamily="50" charset="-128"/>
                        </a:rPr>
                        <a:t>共感</a:t>
                      </a:r>
                    </a:p>
                  </a:txBody>
                  <a:tcPr marL="81808" marR="81808" marT="40904" marB="40904" anchor="ctr"/>
                </a:tc>
                <a:tc>
                  <a:txBody>
                    <a:bodyPr/>
                    <a:lstStyle/>
                    <a:p>
                      <a:r>
                        <a:rPr kumimoji="1" lang="ja-JP" altLang="en-US" sz="1000">
                          <a:latin typeface="メイリオ" panose="020B0604030504040204" pitchFamily="50" charset="-128"/>
                          <a:ea typeface="メイリオ" panose="020B0604030504040204" pitchFamily="50" charset="-128"/>
                        </a:rPr>
                        <a:t>経験や先入観は不要</a:t>
                      </a:r>
                      <a:endParaRPr kumimoji="1" lang="en-US" altLang="ja-JP" sz="1000">
                        <a:latin typeface="メイリオ" panose="020B0604030504040204" pitchFamily="50" charset="-128"/>
                        <a:ea typeface="メイリオ" panose="020B0604030504040204" pitchFamily="50" charset="-128"/>
                      </a:endParaRPr>
                    </a:p>
                    <a:p>
                      <a:r>
                        <a:rPr kumimoji="1" lang="ja-JP" altLang="en-US" sz="1000">
                          <a:latin typeface="メイリオ" panose="020B0604030504040204" pitchFamily="50" charset="-128"/>
                          <a:ea typeface="メイリオ" panose="020B0604030504040204" pitchFamily="50" charset="-128"/>
                        </a:rPr>
                        <a:t>相手の気持ちを決めつけない</a:t>
                      </a:r>
                    </a:p>
                  </a:txBody>
                  <a:tcPr marL="81808" marR="81808" marT="40904" marB="40904" anchor="ctr"/>
                </a:tc>
                <a:extLst>
                  <a:ext uri="{0D108BD9-81ED-4DB2-BD59-A6C34878D82A}">
                    <a16:rowId xmlns:a16="http://schemas.microsoft.com/office/drawing/2014/main" val="2246821251"/>
                  </a:ext>
                </a:extLst>
              </a:tr>
              <a:tr h="809004">
                <a:tc>
                  <a:txBody>
                    <a:bodyPr/>
                    <a:lstStyle/>
                    <a:p>
                      <a:pPr algn="ctr"/>
                      <a:r>
                        <a:rPr kumimoji="1" lang="ja-JP" altLang="en-US" sz="1400">
                          <a:latin typeface="メイリオ" panose="020B0604030504040204" pitchFamily="50" charset="-128"/>
                          <a:ea typeface="メイリオ" panose="020B0604030504040204" pitchFamily="50" charset="-128"/>
                        </a:rPr>
                        <a:t>相手の</a:t>
                      </a:r>
                      <a:endParaRPr kumimoji="1" lang="en-US" altLang="ja-JP" sz="1400">
                        <a:latin typeface="メイリオ" panose="020B0604030504040204" pitchFamily="50" charset="-128"/>
                        <a:ea typeface="メイリオ" panose="020B0604030504040204" pitchFamily="50" charset="-128"/>
                      </a:endParaRPr>
                    </a:p>
                    <a:p>
                      <a:pPr algn="ctr"/>
                      <a:r>
                        <a:rPr kumimoji="1" lang="ja-JP" altLang="en-US" sz="1400">
                          <a:latin typeface="メイリオ" panose="020B0604030504040204" pitchFamily="50" charset="-128"/>
                          <a:ea typeface="メイリオ" panose="020B0604030504040204" pitchFamily="50" charset="-128"/>
                        </a:rPr>
                        <a:t>気持ちを</a:t>
                      </a:r>
                      <a:endParaRPr kumimoji="1" lang="en-US" altLang="ja-JP" sz="1400">
                        <a:latin typeface="メイリオ" panose="020B0604030504040204" pitchFamily="50" charset="-128"/>
                        <a:ea typeface="メイリオ" panose="020B0604030504040204" pitchFamily="50" charset="-128"/>
                      </a:endParaRPr>
                    </a:p>
                    <a:p>
                      <a:pPr algn="ctr"/>
                      <a:r>
                        <a:rPr kumimoji="1" lang="ja-JP" altLang="en-US" sz="1400">
                          <a:latin typeface="メイリオ" panose="020B0604030504040204" pitchFamily="50" charset="-128"/>
                          <a:ea typeface="メイリオ" panose="020B0604030504040204" pitchFamily="50" charset="-128"/>
                        </a:rPr>
                        <a:t>整理</a:t>
                      </a:r>
                    </a:p>
                  </a:txBody>
                  <a:tcPr marL="81808" marR="81808" marT="40904" marB="40904" anchor="ctr"/>
                </a:tc>
                <a:tc>
                  <a:txBody>
                    <a:bodyPr/>
                    <a:lstStyle/>
                    <a:p>
                      <a:r>
                        <a:rPr kumimoji="1" lang="ja-JP" altLang="en-US" sz="1000">
                          <a:latin typeface="メイリオ" panose="020B0604030504040204" pitchFamily="50" charset="-128"/>
                          <a:ea typeface="メイリオ" panose="020B0604030504040204" pitchFamily="50" charset="-128"/>
                        </a:rPr>
                        <a:t>相手の気持ち、行動とその背景に焦点をあて、</a:t>
                      </a:r>
                      <a:endParaRPr kumimoji="1" lang="en-US" altLang="ja-JP" sz="1000">
                        <a:latin typeface="メイリオ" panose="020B0604030504040204" pitchFamily="50" charset="-128"/>
                        <a:ea typeface="メイリオ" panose="020B0604030504040204" pitchFamily="50" charset="-128"/>
                      </a:endParaRPr>
                    </a:p>
                    <a:p>
                      <a:r>
                        <a:rPr kumimoji="1" lang="ja-JP" altLang="en-US" sz="1000">
                          <a:latin typeface="メイリオ" panose="020B0604030504040204" pitchFamily="50" charset="-128"/>
                          <a:ea typeface="メイリオ" panose="020B0604030504040204" pitchFamily="50" charset="-128"/>
                        </a:rPr>
                        <a:t>肯定的な関心を持って質問をする</a:t>
                      </a:r>
                      <a:endParaRPr kumimoji="1" lang="en-US" altLang="ja-JP" sz="1000">
                        <a:latin typeface="メイリオ" panose="020B0604030504040204" pitchFamily="50" charset="-128"/>
                        <a:ea typeface="メイリオ" panose="020B0604030504040204" pitchFamily="50" charset="-128"/>
                      </a:endParaRPr>
                    </a:p>
                  </a:txBody>
                  <a:tcPr marL="81808" marR="81808" marT="40904" marB="40904" anchor="ctr"/>
                </a:tc>
                <a:extLst>
                  <a:ext uri="{0D108BD9-81ED-4DB2-BD59-A6C34878D82A}">
                    <a16:rowId xmlns:a16="http://schemas.microsoft.com/office/drawing/2014/main" val="1009525800"/>
                  </a:ext>
                </a:extLst>
              </a:tr>
            </a:tbl>
          </a:graphicData>
        </a:graphic>
      </p:graphicFrame>
      <p:graphicFrame>
        <p:nvGraphicFramePr>
          <p:cNvPr id="7" name="表 6">
            <a:extLst>
              <a:ext uri="{FF2B5EF4-FFF2-40B4-BE49-F238E27FC236}">
                <a16:creationId xmlns:a16="http://schemas.microsoft.com/office/drawing/2014/main" id="{A339A467-F49C-4E7F-B50C-EA2ED0ABB102}"/>
              </a:ext>
            </a:extLst>
          </p:cNvPr>
          <p:cNvGraphicFramePr>
            <a:graphicFrameLocks noGrp="1"/>
          </p:cNvGraphicFramePr>
          <p:nvPr>
            <p:extLst>
              <p:ext uri="{D42A27DB-BD31-4B8C-83A1-F6EECF244321}">
                <p14:modId xmlns:p14="http://schemas.microsoft.com/office/powerpoint/2010/main" val="2850017582"/>
              </p:ext>
            </p:extLst>
          </p:nvPr>
        </p:nvGraphicFramePr>
        <p:xfrm>
          <a:off x="8159700" y="3841801"/>
          <a:ext cx="2705844" cy="3372429"/>
        </p:xfrm>
        <a:graphic>
          <a:graphicData uri="http://schemas.openxmlformats.org/drawingml/2006/table">
            <a:tbl>
              <a:tblPr firstRow="1" bandRow="1">
                <a:tableStyleId>{21E4AEA4-8DFA-4A89-87EB-49C32662AFE0}</a:tableStyleId>
              </a:tblPr>
              <a:tblGrid>
                <a:gridCol w="1352922">
                  <a:extLst>
                    <a:ext uri="{9D8B030D-6E8A-4147-A177-3AD203B41FA5}">
                      <a16:colId xmlns:a16="http://schemas.microsoft.com/office/drawing/2014/main" val="1059421813"/>
                    </a:ext>
                  </a:extLst>
                </a:gridCol>
                <a:gridCol w="1352922">
                  <a:extLst>
                    <a:ext uri="{9D8B030D-6E8A-4147-A177-3AD203B41FA5}">
                      <a16:colId xmlns:a16="http://schemas.microsoft.com/office/drawing/2014/main" val="2792048320"/>
                    </a:ext>
                  </a:extLst>
                </a:gridCol>
              </a:tblGrid>
              <a:tr h="371163">
                <a:tc gridSpan="2">
                  <a:txBody>
                    <a:bodyPr/>
                    <a:lstStyle/>
                    <a:p>
                      <a:pPr algn="ctr"/>
                      <a:r>
                        <a:rPr kumimoji="1" lang="ja-JP" altLang="en-US" sz="1300">
                          <a:latin typeface="メイリオ" panose="020B0604030504040204" pitchFamily="50" charset="-128"/>
                          <a:ea typeface="メイリオ" panose="020B0604030504040204" pitchFamily="50" charset="-128"/>
                        </a:rPr>
                        <a:t>こんな時の連携先はこちら</a:t>
                      </a:r>
                    </a:p>
                  </a:txBody>
                  <a:tcPr marL="81808" marR="81808" marT="40904" marB="40904" anchor="ctr"/>
                </a:tc>
                <a:tc hMerge="1">
                  <a:txBody>
                    <a:bodyPr/>
                    <a:lstStyle/>
                    <a:p>
                      <a:endParaRPr kumimoji="1" lang="ja-JP" altLang="en-US"/>
                    </a:p>
                  </a:txBody>
                  <a:tcPr/>
                </a:tc>
                <a:extLst>
                  <a:ext uri="{0D108BD9-81ED-4DB2-BD59-A6C34878D82A}">
                    <a16:rowId xmlns:a16="http://schemas.microsoft.com/office/drawing/2014/main" val="1153248192"/>
                  </a:ext>
                </a:extLst>
              </a:tr>
              <a:tr h="1231874">
                <a:tc>
                  <a:txBody>
                    <a:bodyPr/>
                    <a:lstStyle/>
                    <a:p>
                      <a:pPr algn="l"/>
                      <a:r>
                        <a:rPr kumimoji="1" lang="ja-JP" altLang="en-US" sz="900">
                          <a:latin typeface="メイリオ" panose="020B0604030504040204" pitchFamily="50" charset="-128"/>
                          <a:ea typeface="メイリオ" panose="020B0604030504040204" pitchFamily="50" charset="-128"/>
                        </a:rPr>
                        <a:t>部下に相談されたが</a:t>
                      </a:r>
                      <a:endParaRPr kumimoji="1" lang="en-US" altLang="ja-JP" sz="900">
                        <a:latin typeface="メイリオ" panose="020B0604030504040204" pitchFamily="50" charset="-128"/>
                        <a:ea typeface="メイリオ" panose="020B0604030504040204" pitchFamily="50" charset="-128"/>
                      </a:endParaRPr>
                    </a:p>
                    <a:p>
                      <a:pPr algn="l"/>
                      <a:r>
                        <a:rPr kumimoji="1" lang="ja-JP" altLang="en-US" sz="900">
                          <a:latin typeface="メイリオ" panose="020B0604030504040204" pitchFamily="50" charset="-128"/>
                          <a:ea typeface="メイリオ" panose="020B0604030504040204" pitchFamily="50" charset="-128"/>
                        </a:rPr>
                        <a:t>対応に悩んでいる</a:t>
                      </a:r>
                    </a:p>
                    <a:p>
                      <a:pPr algn="l"/>
                      <a:r>
                        <a:rPr kumimoji="1" lang="ja-JP" altLang="en-US" sz="900">
                          <a:latin typeface="メイリオ" panose="020B0604030504040204" pitchFamily="50" charset="-128"/>
                          <a:ea typeface="メイリオ" panose="020B0604030504040204" pitchFamily="50" charset="-128"/>
                        </a:rPr>
                        <a:t>本人が医療機関を</a:t>
                      </a:r>
                      <a:endParaRPr kumimoji="1" lang="en-US" altLang="ja-JP" sz="900">
                        <a:latin typeface="メイリオ" panose="020B0604030504040204" pitchFamily="50" charset="-128"/>
                        <a:ea typeface="メイリオ" panose="020B0604030504040204" pitchFamily="50" charset="-128"/>
                      </a:endParaRPr>
                    </a:p>
                    <a:p>
                      <a:pPr algn="l"/>
                      <a:r>
                        <a:rPr kumimoji="1" lang="ja-JP" altLang="en-US" sz="900">
                          <a:latin typeface="メイリオ" panose="020B0604030504040204" pitchFamily="50" charset="-128"/>
                          <a:ea typeface="メイリオ" panose="020B0604030504040204" pitchFamily="50" charset="-128"/>
                        </a:rPr>
                        <a:t>受診しない</a:t>
                      </a:r>
                    </a:p>
                    <a:p>
                      <a:pPr algn="l"/>
                      <a:r>
                        <a:rPr kumimoji="1" lang="ja-JP" altLang="en-US" sz="900">
                          <a:latin typeface="メイリオ" panose="020B0604030504040204" pitchFamily="50" charset="-128"/>
                          <a:ea typeface="メイリオ" panose="020B0604030504040204" pitchFamily="50" charset="-128"/>
                        </a:rPr>
                        <a:t>セルフケアを促したい</a:t>
                      </a:r>
                    </a:p>
                    <a:p>
                      <a:pPr algn="l"/>
                      <a:r>
                        <a:rPr kumimoji="1" lang="ja-JP" altLang="en-US" sz="900">
                          <a:latin typeface="メイリオ" panose="020B0604030504040204" pitchFamily="50" charset="-128"/>
                          <a:ea typeface="メイリオ" panose="020B0604030504040204" pitchFamily="50" charset="-128"/>
                        </a:rPr>
                        <a:t>希死念慮を語った</a:t>
                      </a:r>
                    </a:p>
                  </a:txBody>
                  <a:tcPr marL="81808" marR="81808" marT="40904" marB="40904" anchor="ctr"/>
                </a:tc>
                <a:tc>
                  <a:txBody>
                    <a:bodyPr/>
                    <a:lstStyle/>
                    <a:p>
                      <a:pPr algn="ctr"/>
                      <a:r>
                        <a:rPr kumimoji="1" lang="ja-JP" altLang="en-US" sz="1100">
                          <a:latin typeface="メイリオ" panose="020B0604030504040204" pitchFamily="50" charset="-128"/>
                          <a:ea typeface="メイリオ" panose="020B0604030504040204" pitchFamily="50" charset="-128"/>
                        </a:rPr>
                        <a:t>産業保健スタッフ</a:t>
                      </a:r>
                    </a:p>
                  </a:txBody>
                  <a:tcPr marL="81808" marR="81808" marT="40904" marB="40904" anchor="ctr"/>
                </a:tc>
                <a:extLst>
                  <a:ext uri="{0D108BD9-81ED-4DB2-BD59-A6C34878D82A}">
                    <a16:rowId xmlns:a16="http://schemas.microsoft.com/office/drawing/2014/main" val="2568416732"/>
                  </a:ext>
                </a:extLst>
              </a:tr>
              <a:tr h="794272">
                <a:tc>
                  <a:txBody>
                    <a:bodyPr/>
                    <a:lstStyle/>
                    <a:p>
                      <a:pPr algn="l"/>
                      <a:r>
                        <a:rPr kumimoji="1" lang="ja-JP" altLang="en-US" sz="900">
                          <a:latin typeface="メイリオ" panose="020B0604030504040204" pitchFamily="50" charset="-128"/>
                          <a:ea typeface="メイリオ" panose="020B0604030504040204" pitchFamily="50" charset="-128"/>
                        </a:rPr>
                        <a:t>あなたが受診要否を</a:t>
                      </a:r>
                      <a:endParaRPr kumimoji="1" lang="en-US" altLang="ja-JP" sz="900">
                        <a:latin typeface="メイリオ" panose="020B0604030504040204" pitchFamily="50" charset="-128"/>
                        <a:ea typeface="メイリオ" panose="020B0604030504040204" pitchFamily="50" charset="-128"/>
                      </a:endParaRPr>
                    </a:p>
                    <a:p>
                      <a:pPr algn="l"/>
                      <a:r>
                        <a:rPr kumimoji="1" lang="ja-JP" altLang="en-US" sz="900">
                          <a:latin typeface="メイリオ" panose="020B0604030504040204" pitchFamily="50" charset="-128"/>
                          <a:ea typeface="メイリオ" panose="020B0604030504040204" pitchFamily="50" charset="-128"/>
                        </a:rPr>
                        <a:t>判断しない</a:t>
                      </a:r>
                    </a:p>
                    <a:p>
                      <a:pPr algn="l"/>
                      <a:r>
                        <a:rPr kumimoji="1" lang="ja-JP" altLang="en-US" sz="900">
                          <a:latin typeface="メイリオ" panose="020B0604030504040204" pitchFamily="50" charset="-128"/>
                          <a:ea typeface="メイリオ" panose="020B0604030504040204" pitchFamily="50" charset="-128"/>
                        </a:rPr>
                        <a:t>まずは産業保健</a:t>
                      </a:r>
                      <a:endParaRPr kumimoji="1" lang="en-US" altLang="ja-JP" sz="900">
                        <a:latin typeface="メイリオ" panose="020B0604030504040204" pitchFamily="50" charset="-128"/>
                        <a:ea typeface="メイリオ" panose="020B0604030504040204" pitchFamily="50" charset="-128"/>
                      </a:endParaRPr>
                    </a:p>
                    <a:p>
                      <a:pPr algn="l"/>
                      <a:r>
                        <a:rPr kumimoji="1" lang="ja-JP" altLang="en-US" sz="900">
                          <a:latin typeface="メイリオ" panose="020B0604030504040204" pitchFamily="50" charset="-128"/>
                          <a:ea typeface="メイリオ" panose="020B0604030504040204" pitchFamily="50" charset="-128"/>
                        </a:rPr>
                        <a:t>スタッフに相談</a:t>
                      </a:r>
                    </a:p>
                  </a:txBody>
                  <a:tcPr marL="81808" marR="81808" marT="40904" marB="40904" anchor="ctr"/>
                </a:tc>
                <a:tc>
                  <a:txBody>
                    <a:bodyPr/>
                    <a:lstStyle/>
                    <a:p>
                      <a:pPr algn="ctr"/>
                      <a:r>
                        <a:rPr kumimoji="1" lang="ja-JP" altLang="en-US" sz="1400">
                          <a:latin typeface="メイリオ" panose="020B0604030504040204" pitchFamily="50" charset="-128"/>
                          <a:ea typeface="メイリオ" panose="020B0604030504040204" pitchFamily="50" charset="-128"/>
                        </a:rPr>
                        <a:t>医療機関</a:t>
                      </a:r>
                      <a:endParaRPr kumimoji="1" lang="en-US" altLang="ja-JP" sz="1400">
                        <a:latin typeface="メイリオ" panose="020B0604030504040204" pitchFamily="50" charset="-128"/>
                        <a:ea typeface="メイリオ" panose="020B0604030504040204" pitchFamily="50" charset="-128"/>
                      </a:endParaRPr>
                    </a:p>
                  </a:txBody>
                  <a:tcPr marL="81808" marR="81808" marT="40904" marB="40904" anchor="ctr"/>
                </a:tc>
                <a:extLst>
                  <a:ext uri="{0D108BD9-81ED-4DB2-BD59-A6C34878D82A}">
                    <a16:rowId xmlns:a16="http://schemas.microsoft.com/office/drawing/2014/main" val="2190107596"/>
                  </a:ext>
                </a:extLst>
              </a:tr>
              <a:tr h="562788">
                <a:tc>
                  <a:txBody>
                    <a:bodyPr/>
                    <a:lstStyle/>
                    <a:p>
                      <a:pPr algn="l"/>
                      <a:r>
                        <a:rPr kumimoji="1" lang="ja-JP" altLang="en-US" sz="900">
                          <a:latin typeface="メイリオ" panose="020B0604030504040204" pitchFamily="50" charset="-128"/>
                          <a:ea typeface="メイリオ" panose="020B0604030504040204" pitchFamily="50" charset="-128"/>
                        </a:rPr>
                        <a:t>緊急性がある</a:t>
                      </a:r>
                    </a:p>
                    <a:p>
                      <a:pPr algn="l"/>
                      <a:r>
                        <a:rPr kumimoji="1" lang="ja-JP" altLang="en-US" sz="900">
                          <a:latin typeface="メイリオ" panose="020B0604030504040204" pitchFamily="50" charset="-128"/>
                          <a:ea typeface="メイリオ" panose="020B0604030504040204" pitchFamily="50" charset="-128"/>
                        </a:rPr>
                        <a:t>１人暮らしをしていて頼れる相手がいない</a:t>
                      </a:r>
                    </a:p>
                  </a:txBody>
                  <a:tcPr marL="81808" marR="81808" marT="40904" marB="40904" anchor="ctr"/>
                </a:tc>
                <a:tc>
                  <a:txBody>
                    <a:bodyPr/>
                    <a:lstStyle/>
                    <a:p>
                      <a:pPr algn="ctr"/>
                      <a:r>
                        <a:rPr kumimoji="1" lang="ja-JP" altLang="en-US" sz="1400">
                          <a:latin typeface="メイリオ" panose="020B0604030504040204" pitchFamily="50" charset="-128"/>
                          <a:ea typeface="メイリオ" panose="020B0604030504040204" pitchFamily="50" charset="-128"/>
                        </a:rPr>
                        <a:t>家族</a:t>
                      </a:r>
                    </a:p>
                  </a:txBody>
                  <a:tcPr marL="81808" marR="81808" marT="40904" marB="40904" anchor="ctr"/>
                </a:tc>
                <a:extLst>
                  <a:ext uri="{0D108BD9-81ED-4DB2-BD59-A6C34878D82A}">
                    <a16:rowId xmlns:a16="http://schemas.microsoft.com/office/drawing/2014/main" val="2246821251"/>
                  </a:ext>
                </a:extLst>
              </a:tr>
              <a:tr h="412332">
                <a:tc gridSpan="2">
                  <a:txBody>
                    <a:bodyPr/>
                    <a:lstStyle/>
                    <a:p>
                      <a:pPr algn="ctr"/>
                      <a:r>
                        <a:rPr kumimoji="1" lang="ja-JP" altLang="en-US" sz="1300" b="1">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守秘義務・プライバシーに注意！</a:t>
                      </a:r>
                    </a:p>
                  </a:txBody>
                  <a:tcPr marL="81808" marR="81808" marT="40904" marB="40904" anchor="ctr"/>
                </a:tc>
                <a:tc hMerge="1">
                  <a:txBody>
                    <a:bodyPr/>
                    <a:lstStyle/>
                    <a:p>
                      <a:endParaRPr kumimoji="1" lang="ja-JP" altLang="en-US" sz="120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11285093"/>
                  </a:ext>
                </a:extLst>
              </a:tr>
            </a:tbl>
          </a:graphicData>
        </a:graphic>
      </p:graphicFrame>
      <p:pic>
        <p:nvPicPr>
          <p:cNvPr id="9" name="図 8">
            <a:extLst>
              <a:ext uri="{FF2B5EF4-FFF2-40B4-BE49-F238E27FC236}">
                <a16:creationId xmlns:a16="http://schemas.microsoft.com/office/drawing/2014/main" id="{7B9448E0-2B8B-458C-8FB5-BF47322C03C6}"/>
              </a:ext>
            </a:extLst>
          </p:cNvPr>
          <p:cNvPicPr>
            <a:picLocks noChangeAspect="1"/>
          </p:cNvPicPr>
          <p:nvPr/>
        </p:nvPicPr>
        <p:blipFill>
          <a:blip r:embed="rId7"/>
          <a:stretch>
            <a:fillRect/>
          </a:stretch>
        </p:blipFill>
        <p:spPr>
          <a:xfrm>
            <a:off x="1942003" y="3113636"/>
            <a:ext cx="673890" cy="678129"/>
          </a:xfrm>
          <a:prstGeom prst="rect">
            <a:avLst/>
          </a:prstGeom>
        </p:spPr>
      </p:pic>
      <p:pic>
        <p:nvPicPr>
          <p:cNvPr id="10" name="図 9">
            <a:extLst>
              <a:ext uri="{FF2B5EF4-FFF2-40B4-BE49-F238E27FC236}">
                <a16:creationId xmlns:a16="http://schemas.microsoft.com/office/drawing/2014/main" id="{EC4B8EF8-E78B-4B41-A266-CEE3A7EC51FA}"/>
              </a:ext>
            </a:extLst>
          </p:cNvPr>
          <p:cNvPicPr>
            <a:picLocks noChangeAspect="1"/>
          </p:cNvPicPr>
          <p:nvPr/>
        </p:nvPicPr>
        <p:blipFill>
          <a:blip r:embed="rId8"/>
          <a:stretch>
            <a:fillRect/>
          </a:stretch>
        </p:blipFill>
        <p:spPr>
          <a:xfrm>
            <a:off x="2437972" y="2965567"/>
            <a:ext cx="222090" cy="222090"/>
          </a:xfrm>
          <a:prstGeom prst="rect">
            <a:avLst/>
          </a:prstGeom>
        </p:spPr>
      </p:pic>
      <p:pic>
        <p:nvPicPr>
          <p:cNvPr id="11" name="図 10">
            <a:extLst>
              <a:ext uri="{FF2B5EF4-FFF2-40B4-BE49-F238E27FC236}">
                <a16:creationId xmlns:a16="http://schemas.microsoft.com/office/drawing/2014/main" id="{6FAAD8B0-67B1-43FE-8325-8CF55A4162D5}"/>
              </a:ext>
            </a:extLst>
          </p:cNvPr>
          <p:cNvPicPr>
            <a:picLocks noChangeAspect="1"/>
          </p:cNvPicPr>
          <p:nvPr/>
        </p:nvPicPr>
        <p:blipFill rotWithShape="1">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l="36340" r="35825" b="47519"/>
          <a:stretch/>
        </p:blipFill>
        <p:spPr>
          <a:xfrm>
            <a:off x="4504576" y="3113636"/>
            <a:ext cx="398249" cy="750864"/>
          </a:xfrm>
          <a:prstGeom prst="rect">
            <a:avLst/>
          </a:prstGeom>
        </p:spPr>
      </p:pic>
      <p:pic>
        <p:nvPicPr>
          <p:cNvPr id="12" name="図 11">
            <a:extLst>
              <a:ext uri="{FF2B5EF4-FFF2-40B4-BE49-F238E27FC236}">
                <a16:creationId xmlns:a16="http://schemas.microsoft.com/office/drawing/2014/main" id="{AE9F85CD-0969-47D2-8FDF-3DC87725AD04}"/>
              </a:ext>
            </a:extLst>
          </p:cNvPr>
          <p:cNvPicPr>
            <a:picLocks noChangeAspect="1"/>
          </p:cNvPicPr>
          <p:nvPr/>
        </p:nvPicPr>
        <p:blipFill rotWithShape="1">
          <a:blip r:embed="rId10">
            <a:extLst>
              <a:ext uri="{28A0092B-C50C-407E-A947-70E740481C1C}">
                <a14:useLocalDpi xmlns:a14="http://schemas.microsoft.com/office/drawing/2010/main" val="0"/>
              </a:ext>
            </a:extLst>
          </a:blip>
          <a:srcRect l="37886" r="36405" b="47519"/>
          <a:stretch/>
        </p:blipFill>
        <p:spPr>
          <a:xfrm>
            <a:off x="4878476" y="3113636"/>
            <a:ext cx="349895" cy="714258"/>
          </a:xfrm>
          <a:prstGeom prst="rect">
            <a:avLst/>
          </a:prstGeom>
        </p:spPr>
      </p:pic>
      <p:pic>
        <p:nvPicPr>
          <p:cNvPr id="13" name="図 12">
            <a:extLst>
              <a:ext uri="{FF2B5EF4-FFF2-40B4-BE49-F238E27FC236}">
                <a16:creationId xmlns:a16="http://schemas.microsoft.com/office/drawing/2014/main" id="{9E3F1CFB-9842-4A16-8520-6D6B571EC262}"/>
              </a:ext>
            </a:extLst>
          </p:cNvPr>
          <p:cNvPicPr>
            <a:picLocks noChangeAspect="1"/>
          </p:cNvPicPr>
          <p:nvPr/>
        </p:nvPicPr>
        <p:blipFill>
          <a:blip r:embed="rId11"/>
          <a:stretch>
            <a:fillRect/>
          </a:stretch>
        </p:blipFill>
        <p:spPr>
          <a:xfrm>
            <a:off x="7151383" y="3010625"/>
            <a:ext cx="920281" cy="920281"/>
          </a:xfrm>
          <a:prstGeom prst="rect">
            <a:avLst/>
          </a:prstGeom>
        </p:spPr>
      </p:pic>
      <p:pic>
        <p:nvPicPr>
          <p:cNvPr id="14" name="図 13">
            <a:extLst>
              <a:ext uri="{FF2B5EF4-FFF2-40B4-BE49-F238E27FC236}">
                <a16:creationId xmlns:a16="http://schemas.microsoft.com/office/drawing/2014/main" id="{8D17E116-44B9-4130-999D-4503ACD6C0CF}"/>
              </a:ext>
            </a:extLst>
          </p:cNvPr>
          <p:cNvPicPr>
            <a:picLocks noChangeAspect="1"/>
          </p:cNvPicPr>
          <p:nvPr/>
        </p:nvPicPr>
        <p:blipFill rotWithShape="1">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l="24275" r="24614" b="47519"/>
          <a:stretch/>
        </p:blipFill>
        <p:spPr>
          <a:xfrm>
            <a:off x="9552416" y="3118131"/>
            <a:ext cx="715796" cy="734970"/>
          </a:xfrm>
          <a:prstGeom prst="rect">
            <a:avLst/>
          </a:prstGeom>
        </p:spPr>
      </p:pic>
      <p:pic>
        <p:nvPicPr>
          <p:cNvPr id="15" name="図 14">
            <a:extLst>
              <a:ext uri="{FF2B5EF4-FFF2-40B4-BE49-F238E27FC236}">
                <a16:creationId xmlns:a16="http://schemas.microsoft.com/office/drawing/2014/main" id="{CD71F0A7-E9B3-4639-BBBF-AB4361C9ED64}"/>
              </a:ext>
            </a:extLst>
          </p:cNvPr>
          <p:cNvPicPr>
            <a:picLocks noChangeAspect="1"/>
          </p:cNvPicPr>
          <p:nvPr/>
        </p:nvPicPr>
        <p:blipFill rotWithShape="1">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l="23663" r="22487" b="51689"/>
          <a:stretch/>
        </p:blipFill>
        <p:spPr>
          <a:xfrm>
            <a:off x="10134036" y="3113636"/>
            <a:ext cx="731508" cy="656260"/>
          </a:xfrm>
          <a:prstGeom prst="rect">
            <a:avLst/>
          </a:prstGeom>
        </p:spPr>
      </p:pic>
      <p:cxnSp>
        <p:nvCxnSpPr>
          <p:cNvPr id="17" name="直線コネクタ 16">
            <a:extLst>
              <a:ext uri="{FF2B5EF4-FFF2-40B4-BE49-F238E27FC236}">
                <a16:creationId xmlns:a16="http://schemas.microsoft.com/office/drawing/2014/main" id="{2FB13CAE-22FC-4AA2-88FF-9009A837F29F}"/>
              </a:ext>
            </a:extLst>
          </p:cNvPr>
          <p:cNvCxnSpPr>
            <a:cxnSpLocks/>
          </p:cNvCxnSpPr>
          <p:nvPr/>
        </p:nvCxnSpPr>
        <p:spPr>
          <a:xfrm>
            <a:off x="0" y="647018"/>
            <a:ext cx="10907713" cy="62155"/>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27" name="テキスト ボックス 26">
            <a:extLst>
              <a:ext uri="{FF2B5EF4-FFF2-40B4-BE49-F238E27FC236}">
                <a16:creationId xmlns:a16="http://schemas.microsoft.com/office/drawing/2014/main" id="{279FB520-CF63-4400-9B83-30DB3DD5D1EA}"/>
              </a:ext>
            </a:extLst>
          </p:cNvPr>
          <p:cNvSpPr txBox="1"/>
          <p:nvPr/>
        </p:nvSpPr>
        <p:spPr>
          <a:xfrm>
            <a:off x="118896" y="782429"/>
            <a:ext cx="6463308" cy="276999"/>
          </a:xfrm>
          <a:prstGeom prst="rect">
            <a:avLst/>
          </a:prstGeom>
          <a:solidFill>
            <a:srgbClr val="FFFF00"/>
          </a:solidFill>
          <a:ln>
            <a:solidFill>
              <a:srgbClr val="FFFF00"/>
            </a:solidFill>
          </a:ln>
          <a:scene3d>
            <a:camera prst="orthographicFront">
              <a:rot lat="4500000" lon="0" rev="0"/>
            </a:camera>
            <a:lightRig rig="flat" dir="t"/>
          </a:scene3d>
          <a:sp3d prstMaterial="matte"/>
        </p:spPr>
        <p:txBody>
          <a:bodyPr wrap="none" lIns="0" tIns="0" rIns="0" bIns="0" rtlCol="0">
            <a:spAutoFit/>
            <a:flatTx/>
          </a:bodyPr>
          <a:lstStyle/>
          <a:p>
            <a:r>
              <a:rPr kumimoji="1" lang="ja-JP" altLang="en-US" b="1">
                <a:latin typeface="メイリオ" panose="020B0604030504040204" pitchFamily="50" charset="-128"/>
                <a:ea typeface="メイリオ" panose="020B0604030504040204" pitchFamily="50" charset="-128"/>
              </a:rPr>
              <a:t>部下の変化にいち早く気づくことができる環境を作りましょう</a:t>
            </a:r>
          </a:p>
        </p:txBody>
      </p:sp>
      <p:sp>
        <p:nvSpPr>
          <p:cNvPr id="28" name="テキスト ボックス 27">
            <a:extLst>
              <a:ext uri="{FF2B5EF4-FFF2-40B4-BE49-F238E27FC236}">
                <a16:creationId xmlns:a16="http://schemas.microsoft.com/office/drawing/2014/main" id="{3C6D8FB5-DB82-4E6B-8217-8DE018BA7587}"/>
              </a:ext>
            </a:extLst>
          </p:cNvPr>
          <p:cNvSpPr txBox="1"/>
          <p:nvPr/>
        </p:nvSpPr>
        <p:spPr>
          <a:xfrm>
            <a:off x="118896" y="1067323"/>
            <a:ext cx="10669921" cy="1015663"/>
          </a:xfrm>
          <a:prstGeom prst="rect">
            <a:avLst/>
          </a:prstGeom>
          <a:noFill/>
        </p:spPr>
        <p:txBody>
          <a:bodyPr wrap="square" rtlCol="0">
            <a:spAutoFit/>
          </a:bodyPr>
          <a:lstStyle/>
          <a:p>
            <a:r>
              <a:rPr kumimoji="1" lang="ja-JP" altLang="en-US" sz="1500">
                <a:latin typeface="メイリオ" panose="020B0604030504040204" pitchFamily="50" charset="-128"/>
                <a:ea typeface="メイリオ" panose="020B0604030504040204" pitchFamily="50" charset="-128"/>
              </a:rPr>
              <a:t>　管理監督者は、同じ職場で仕事をしている部下の変化に気づくことができる重要なポジションです。</a:t>
            </a:r>
            <a:endParaRPr kumimoji="1" lang="en-US" altLang="ja-JP" sz="1500">
              <a:latin typeface="メイリオ" panose="020B0604030504040204" pitchFamily="50" charset="-128"/>
              <a:ea typeface="メイリオ" panose="020B0604030504040204" pitchFamily="50" charset="-128"/>
            </a:endParaRPr>
          </a:p>
          <a:p>
            <a:r>
              <a:rPr kumimoji="1" lang="ja-JP" altLang="en-US" sz="1500">
                <a:latin typeface="メイリオ" panose="020B0604030504040204" pitchFamily="50" charset="-128"/>
                <a:ea typeface="メイリオ" panose="020B0604030504040204" pitchFamily="50" charset="-128"/>
              </a:rPr>
              <a:t>　いち早く部下の変化に気づくために、日頃の部下の様子を観察・把握しておきましょう。</a:t>
            </a:r>
            <a:endParaRPr kumimoji="1" lang="en-US" altLang="ja-JP" sz="1500">
              <a:latin typeface="メイリオ" panose="020B0604030504040204" pitchFamily="50" charset="-128"/>
              <a:ea typeface="メイリオ" panose="020B0604030504040204" pitchFamily="50" charset="-128"/>
            </a:endParaRPr>
          </a:p>
          <a:p>
            <a:r>
              <a:rPr kumimoji="1" lang="ja-JP" altLang="en-US" sz="1500">
                <a:latin typeface="メイリオ" panose="020B0604030504040204" pitchFamily="50" charset="-128"/>
                <a:ea typeface="メイリオ" panose="020B0604030504040204" pitchFamily="50" charset="-128"/>
              </a:rPr>
              <a:t>　あいさつや声かけなどで</a:t>
            </a:r>
            <a:r>
              <a:rPr kumimoji="1" lang="ja-JP" altLang="en-US" sz="1500" b="1">
                <a:solidFill>
                  <a:schemeClr val="accent2"/>
                </a:solidFill>
                <a:latin typeface="メイリオ" panose="020B0604030504040204" pitchFamily="50" charset="-128"/>
                <a:ea typeface="メイリオ" panose="020B0604030504040204" pitchFamily="50" charset="-128"/>
              </a:rPr>
              <a:t>定期的なコミュニケーション</a:t>
            </a:r>
            <a:r>
              <a:rPr kumimoji="1" lang="ja-JP" altLang="en-US" sz="1500">
                <a:latin typeface="メイリオ" panose="020B0604030504040204" pitchFamily="50" charset="-128"/>
                <a:ea typeface="メイリオ" panose="020B0604030504040204" pitchFamily="50" charset="-128"/>
              </a:rPr>
              <a:t>をとるとともに座席配置などを工夫して</a:t>
            </a:r>
            <a:r>
              <a:rPr kumimoji="1" lang="ja-JP" altLang="en-US" sz="1500" b="1">
                <a:solidFill>
                  <a:schemeClr val="accent2"/>
                </a:solidFill>
                <a:latin typeface="メイリオ" panose="020B0604030504040204" pitchFamily="50" charset="-128"/>
                <a:ea typeface="メイリオ" panose="020B0604030504040204" pitchFamily="50" charset="-128"/>
              </a:rPr>
              <a:t>風通しのよい環境</a:t>
            </a:r>
            <a:r>
              <a:rPr kumimoji="1" lang="ja-JP" altLang="en-US" sz="1500">
                <a:latin typeface="メイリオ" panose="020B0604030504040204" pitchFamily="50" charset="-128"/>
                <a:ea typeface="メイリオ" panose="020B0604030504040204" pitchFamily="50" charset="-128"/>
              </a:rPr>
              <a:t>を作ることで変化に気づきやすい職場となります。</a:t>
            </a:r>
          </a:p>
        </p:txBody>
      </p:sp>
      <p:sp>
        <p:nvSpPr>
          <p:cNvPr id="22" name="テキスト ボックス 21">
            <a:extLst>
              <a:ext uri="{FF2B5EF4-FFF2-40B4-BE49-F238E27FC236}">
                <a16:creationId xmlns:a16="http://schemas.microsoft.com/office/drawing/2014/main" id="{59F31BA2-865D-491D-AADF-3B02CAAB376B}"/>
              </a:ext>
            </a:extLst>
          </p:cNvPr>
          <p:cNvSpPr txBox="1"/>
          <p:nvPr/>
        </p:nvSpPr>
        <p:spPr>
          <a:xfrm>
            <a:off x="8110920" y="110177"/>
            <a:ext cx="2877711" cy="523220"/>
          </a:xfrm>
          <a:prstGeom prst="rect">
            <a:avLst/>
          </a:prstGeom>
          <a:noFill/>
        </p:spPr>
        <p:txBody>
          <a:bodyPr wrap="none" rtlCol="0">
            <a:spAutoFit/>
          </a:bodyPr>
          <a:lstStyle/>
          <a:p>
            <a:r>
              <a:rPr kumimoji="1" lang="ja-JP" altLang="en-US" sz="700"/>
              <a:t>令和６年度地方公務員のメンタルヘルス対策の推進に関する研究会</a:t>
            </a:r>
            <a:endParaRPr kumimoji="1" lang="en-US" altLang="ja-JP" sz="700"/>
          </a:p>
          <a:p>
            <a:pPr algn="ctr"/>
            <a:r>
              <a:rPr kumimoji="1" lang="ja-JP" altLang="en-US" sz="700"/>
              <a:t>地方公務員災害補償基金</a:t>
            </a:r>
            <a:endParaRPr kumimoji="1" lang="en-US" altLang="ja-JP" sz="700"/>
          </a:p>
          <a:p>
            <a:pPr algn="ctr"/>
            <a:r>
              <a:rPr kumimoji="1" lang="ja-JP" altLang="en-US" sz="700"/>
              <a:t>一般財団法人地方公務員安全衛生推進協会</a:t>
            </a:r>
            <a:endParaRPr kumimoji="1" lang="en-US" altLang="ja-JP" sz="700"/>
          </a:p>
          <a:p>
            <a:pPr algn="ctr"/>
            <a:r>
              <a:rPr kumimoji="1" lang="ja-JP" altLang="en-US" sz="700"/>
              <a:t>総務省自治行政局公務員部安全厚生推進室</a:t>
            </a:r>
            <a:endParaRPr kumimoji="1" lang="en-US" altLang="ja-JP" sz="700"/>
          </a:p>
        </p:txBody>
      </p:sp>
      <p:sp>
        <p:nvSpPr>
          <p:cNvPr id="18" name="テキスト ボックス 17">
            <a:extLst>
              <a:ext uri="{FF2B5EF4-FFF2-40B4-BE49-F238E27FC236}">
                <a16:creationId xmlns:a16="http://schemas.microsoft.com/office/drawing/2014/main" id="{F2916C12-56D7-7405-9E2B-3473AE3F63CC}"/>
              </a:ext>
            </a:extLst>
          </p:cNvPr>
          <p:cNvSpPr txBox="1"/>
          <p:nvPr/>
        </p:nvSpPr>
        <p:spPr>
          <a:xfrm>
            <a:off x="1421797" y="7200459"/>
            <a:ext cx="8130619" cy="461665"/>
          </a:xfrm>
          <a:prstGeom prst="rect">
            <a:avLst/>
          </a:prstGeom>
          <a:solidFill>
            <a:srgbClr val="FFFF00"/>
          </a:solidFill>
          <a:scene3d>
            <a:camera prst="orthographicFront">
              <a:rot lat="4500000" lon="0" rev="0"/>
            </a:camera>
            <a:lightRig rig="threePt" dir="t"/>
          </a:scene3d>
          <a:sp3d z="127000"/>
        </p:spPr>
        <p:txBody>
          <a:bodyPr wrap="square" rtlCol="0">
            <a:spAutoFit/>
            <a:flatTx/>
          </a:bodyPr>
          <a:lstStyle/>
          <a:p>
            <a:r>
              <a:rPr kumimoji="1" lang="ja-JP" altLang="en-US" sz="2400">
                <a:latin typeface="メイリオ" panose="020B0604030504040204" pitchFamily="50" charset="-128"/>
                <a:ea typeface="メイリオ" panose="020B0604030504040204" pitchFamily="50" charset="-128"/>
              </a:rPr>
              <a:t>あなたが職場のメンタルヘルスケアの</a:t>
            </a:r>
            <a:r>
              <a:rPr kumimoji="1" lang="ja-JP" altLang="en-US" sz="2400" b="1">
                <a:solidFill>
                  <a:srgbClr val="FF0000"/>
                </a:solidFill>
                <a:latin typeface="メイリオ" panose="020B0604030504040204" pitchFamily="50" charset="-128"/>
                <a:ea typeface="メイリオ" panose="020B0604030504040204" pitchFamily="50" charset="-128"/>
              </a:rPr>
              <a:t>キーパーソン</a:t>
            </a:r>
            <a:r>
              <a:rPr kumimoji="1" lang="ja-JP" altLang="en-US" sz="2400">
                <a:latin typeface="メイリオ" panose="020B0604030504040204" pitchFamily="50" charset="-128"/>
                <a:ea typeface="メイリオ" panose="020B0604030504040204" pitchFamily="50" charset="-128"/>
              </a:rPr>
              <a:t>です！</a:t>
            </a:r>
          </a:p>
        </p:txBody>
      </p:sp>
    </p:spTree>
    <p:extLst>
      <p:ext uri="{BB962C8B-B14F-4D97-AF65-F5344CB8AC3E}">
        <p14:creationId xmlns:p14="http://schemas.microsoft.com/office/powerpoint/2010/main" val="3661490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22B0-4FDB-4FA4-B908-73AF53FFC796}"/>
              </a:ext>
            </a:extLst>
          </p:cNvPr>
          <p:cNvSpPr txBox="1">
            <a:spLocks/>
          </p:cNvSpPr>
          <p:nvPr/>
        </p:nvSpPr>
        <p:spPr>
          <a:xfrm>
            <a:off x="61755" y="207883"/>
            <a:ext cx="9407902" cy="512391"/>
          </a:xfrm>
          <a:prstGeom prst="rect">
            <a:avLst/>
          </a:prstGeom>
        </p:spPr>
        <p:txBody>
          <a:bodyPr>
            <a:normAutofit fontScale="97500" lnSpcReduction="10000"/>
          </a:bodyPr>
          <a:lstStyle>
            <a:lvl1pPr algn="l" defTabSz="818114" rtl="0" eaLnBrk="1" latinLnBrk="0" hangingPunct="1">
              <a:lnSpc>
                <a:spcPct val="90000"/>
              </a:lnSpc>
              <a:spcBef>
                <a:spcPct val="0"/>
              </a:spcBef>
              <a:buNone/>
              <a:defRPr sz="3937" kern="1200">
                <a:solidFill>
                  <a:schemeClr val="tx1"/>
                </a:solidFill>
                <a:latin typeface="+mj-lt"/>
                <a:ea typeface="+mj-ea"/>
                <a:cs typeface="+mj-cs"/>
              </a:defRPr>
            </a:lvl1pPr>
          </a:lstStyle>
          <a:p>
            <a:r>
              <a:rPr kumimoji="1" lang="ja-JP" altLang="en-US" sz="3221" b="1" dirty="0">
                <a:latin typeface="メイリオ" panose="020B0604030504040204" pitchFamily="50" charset="-128"/>
                <a:ea typeface="メイリオ" panose="020B0604030504040204" pitchFamily="50" charset="-128"/>
              </a:rPr>
              <a:t>管理監督者自身の</a:t>
            </a:r>
            <a:r>
              <a:rPr kumimoji="1" lang="ja-JP" altLang="en-US" sz="3221" b="1">
                <a:latin typeface="メイリオ" panose="020B0604030504040204" pitchFamily="50" charset="-128"/>
                <a:ea typeface="メイリオ" panose="020B0604030504040204" pitchFamily="50" charset="-128"/>
              </a:rPr>
              <a:t>メンタルヘルス対策</a:t>
            </a:r>
            <a:endParaRPr kumimoji="1" lang="ja-JP" altLang="en-US" sz="3221" b="1" dirty="0">
              <a:latin typeface="メイリオ" panose="020B0604030504040204" pitchFamily="50" charset="-128"/>
              <a:ea typeface="メイリオ" panose="020B0604030504040204" pitchFamily="50" charset="-128"/>
            </a:endParaRPr>
          </a:p>
        </p:txBody>
      </p:sp>
      <p:graphicFrame>
        <p:nvGraphicFramePr>
          <p:cNvPr id="3" name="図表 2">
            <a:extLst>
              <a:ext uri="{FF2B5EF4-FFF2-40B4-BE49-F238E27FC236}">
                <a16:creationId xmlns:a16="http://schemas.microsoft.com/office/drawing/2014/main" id="{6D8E17DF-2D47-47A8-906E-B648BB43FF3F}"/>
              </a:ext>
            </a:extLst>
          </p:cNvPr>
          <p:cNvGraphicFramePr/>
          <p:nvPr>
            <p:extLst>
              <p:ext uri="{D42A27DB-BD31-4B8C-83A1-F6EECF244321}">
                <p14:modId xmlns:p14="http://schemas.microsoft.com/office/powerpoint/2010/main" val="2588083149"/>
              </p:ext>
            </p:extLst>
          </p:nvPr>
        </p:nvGraphicFramePr>
        <p:xfrm>
          <a:off x="598563" y="764832"/>
          <a:ext cx="4554717" cy="3249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図表 3">
            <a:extLst>
              <a:ext uri="{FF2B5EF4-FFF2-40B4-BE49-F238E27FC236}">
                <a16:creationId xmlns:a16="http://schemas.microsoft.com/office/drawing/2014/main" id="{85071553-FAE9-45D3-980F-90FBD182F51C}"/>
              </a:ext>
            </a:extLst>
          </p:cNvPr>
          <p:cNvGraphicFramePr/>
          <p:nvPr>
            <p:extLst>
              <p:ext uri="{D42A27DB-BD31-4B8C-83A1-F6EECF244321}">
                <p14:modId xmlns:p14="http://schemas.microsoft.com/office/powerpoint/2010/main" val="2339991615"/>
              </p:ext>
            </p:extLst>
          </p:nvPr>
        </p:nvGraphicFramePr>
        <p:xfrm>
          <a:off x="390058" y="3901531"/>
          <a:ext cx="4971725" cy="9972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テキスト ボックス 4">
            <a:extLst>
              <a:ext uri="{FF2B5EF4-FFF2-40B4-BE49-F238E27FC236}">
                <a16:creationId xmlns:a16="http://schemas.microsoft.com/office/drawing/2014/main" id="{CF676135-47E5-423D-ABAB-51103FC273C1}"/>
              </a:ext>
            </a:extLst>
          </p:cNvPr>
          <p:cNvSpPr txBox="1"/>
          <p:nvPr/>
        </p:nvSpPr>
        <p:spPr>
          <a:xfrm>
            <a:off x="32516" y="877965"/>
            <a:ext cx="461665" cy="6689717"/>
          </a:xfrm>
          <a:prstGeom prst="rect">
            <a:avLst/>
          </a:prstGeom>
        </p:spPr>
        <p:style>
          <a:lnRef idx="1">
            <a:schemeClr val="accent2"/>
          </a:lnRef>
          <a:fillRef idx="3">
            <a:schemeClr val="accent2"/>
          </a:fillRef>
          <a:effectRef idx="2">
            <a:schemeClr val="accent2"/>
          </a:effectRef>
          <a:fontRef idx="minor">
            <a:schemeClr val="lt1"/>
          </a:fontRef>
        </p:style>
        <p:txBody>
          <a:bodyPr vert="eaVert" wrap="square" rtlCol="0">
            <a:spAutoFit/>
          </a:bodyPr>
          <a:lstStyle/>
          <a:p>
            <a:pPr algn="ctr"/>
            <a:r>
              <a:rPr lang="ja-JP" altLang="en-US" b="1">
                <a:latin typeface="メイリオ" panose="020B0604030504040204" pitchFamily="50" charset="-128"/>
                <a:ea typeface="メイリオ" panose="020B0604030504040204" pitchFamily="50" charset="-128"/>
              </a:rPr>
              <a:t>メンタルヘルスの大敵　ストレスを知りましょう</a:t>
            </a:r>
          </a:p>
        </p:txBody>
      </p:sp>
      <p:graphicFrame>
        <p:nvGraphicFramePr>
          <p:cNvPr id="6" name="図表 5">
            <a:extLst>
              <a:ext uri="{FF2B5EF4-FFF2-40B4-BE49-F238E27FC236}">
                <a16:creationId xmlns:a16="http://schemas.microsoft.com/office/drawing/2014/main" id="{296129DA-2E1D-4317-A42D-5DBD4092317F}"/>
              </a:ext>
            </a:extLst>
          </p:cNvPr>
          <p:cNvGraphicFramePr/>
          <p:nvPr>
            <p:extLst>
              <p:ext uri="{D42A27DB-BD31-4B8C-83A1-F6EECF244321}">
                <p14:modId xmlns:p14="http://schemas.microsoft.com/office/powerpoint/2010/main" val="551995549"/>
              </p:ext>
            </p:extLst>
          </p:nvPr>
        </p:nvGraphicFramePr>
        <p:xfrm>
          <a:off x="598563" y="4949475"/>
          <a:ext cx="4554717" cy="261817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テキスト ボックス 6">
            <a:extLst>
              <a:ext uri="{FF2B5EF4-FFF2-40B4-BE49-F238E27FC236}">
                <a16:creationId xmlns:a16="http://schemas.microsoft.com/office/drawing/2014/main" id="{4686431B-0306-434F-9457-44D6E60C155C}"/>
              </a:ext>
            </a:extLst>
          </p:cNvPr>
          <p:cNvSpPr txBox="1"/>
          <p:nvPr/>
        </p:nvSpPr>
        <p:spPr>
          <a:xfrm>
            <a:off x="5319109" y="877965"/>
            <a:ext cx="461665" cy="6689705"/>
          </a:xfrm>
          <a:prstGeom prst="rect">
            <a:avLst/>
          </a:prstGeom>
          <a:solidFill>
            <a:schemeClr val="accent6">
              <a:lumMod val="60000"/>
              <a:lumOff val="40000"/>
            </a:schemeClr>
          </a:solidFill>
          <a:ln>
            <a:noFill/>
          </a:ln>
        </p:spPr>
        <p:style>
          <a:lnRef idx="1">
            <a:schemeClr val="accent2"/>
          </a:lnRef>
          <a:fillRef idx="3">
            <a:schemeClr val="accent2"/>
          </a:fillRef>
          <a:effectRef idx="2">
            <a:schemeClr val="accent2"/>
          </a:effectRef>
          <a:fontRef idx="minor">
            <a:schemeClr val="lt1"/>
          </a:fontRef>
        </p:style>
        <p:txBody>
          <a:bodyPr vert="eaVert" wrap="square" rtlCol="0" anchor="ctr" anchorCtr="1">
            <a:spAutoFit/>
          </a:bodyPr>
          <a:lstStyle/>
          <a:p>
            <a:pPr algn="ctr"/>
            <a:r>
              <a:rPr lang="ja-JP" altLang="en-US" b="1">
                <a:latin typeface="メイリオ" panose="020B0604030504040204" pitchFamily="50" charset="-128"/>
                <a:ea typeface="メイリオ" panose="020B0604030504040204" pitchFamily="50" charset="-128"/>
              </a:rPr>
              <a:t>ストレスに気づき、コントロールしましょう</a:t>
            </a:r>
          </a:p>
        </p:txBody>
      </p:sp>
      <p:cxnSp>
        <p:nvCxnSpPr>
          <p:cNvPr id="8" name="直線矢印コネクタ 7">
            <a:extLst>
              <a:ext uri="{FF2B5EF4-FFF2-40B4-BE49-F238E27FC236}">
                <a16:creationId xmlns:a16="http://schemas.microsoft.com/office/drawing/2014/main" id="{23C2A87E-0D1F-4420-8442-8341A9428524}"/>
              </a:ext>
            </a:extLst>
          </p:cNvPr>
          <p:cNvCxnSpPr/>
          <p:nvPr/>
        </p:nvCxnSpPr>
        <p:spPr>
          <a:xfrm>
            <a:off x="494182" y="4386435"/>
            <a:ext cx="4812190" cy="0"/>
          </a:xfrm>
          <a:prstGeom prst="straightConnector1">
            <a:avLst/>
          </a:prstGeom>
          <a:ln w="76200">
            <a:solidFill>
              <a:schemeClr val="accent2"/>
            </a:solidFill>
            <a:tailEnd type="triangle"/>
          </a:ln>
        </p:spPr>
        <p:style>
          <a:lnRef idx="2">
            <a:schemeClr val="accent1"/>
          </a:lnRef>
          <a:fillRef idx="0">
            <a:schemeClr val="accent1"/>
          </a:fillRef>
          <a:effectRef idx="1">
            <a:schemeClr val="accent1"/>
          </a:effectRef>
          <a:fontRef idx="minor">
            <a:schemeClr val="tx1"/>
          </a:fontRef>
        </p:style>
      </p:cxnSp>
      <p:sp>
        <p:nvSpPr>
          <p:cNvPr id="9" name="テキスト ボックス 8">
            <a:extLst>
              <a:ext uri="{FF2B5EF4-FFF2-40B4-BE49-F238E27FC236}">
                <a16:creationId xmlns:a16="http://schemas.microsoft.com/office/drawing/2014/main" id="{BB1683D6-5B8F-46DF-A477-3924E3157563}"/>
              </a:ext>
            </a:extLst>
          </p:cNvPr>
          <p:cNvSpPr txBox="1"/>
          <p:nvPr/>
        </p:nvSpPr>
        <p:spPr>
          <a:xfrm>
            <a:off x="10386229" y="877964"/>
            <a:ext cx="461665" cy="6689691"/>
          </a:xfrm>
          <a:prstGeom prst="rect">
            <a:avLst/>
          </a:prstGeom>
          <a:solidFill>
            <a:schemeClr val="accent4">
              <a:lumMod val="60000"/>
              <a:lumOff val="40000"/>
            </a:schemeClr>
          </a:solidFill>
          <a:ln>
            <a:noFill/>
          </a:ln>
        </p:spPr>
        <p:style>
          <a:lnRef idx="1">
            <a:schemeClr val="accent2"/>
          </a:lnRef>
          <a:fillRef idx="3">
            <a:schemeClr val="accent2"/>
          </a:fillRef>
          <a:effectRef idx="2">
            <a:schemeClr val="accent2"/>
          </a:effectRef>
          <a:fontRef idx="minor">
            <a:schemeClr val="lt1"/>
          </a:fontRef>
        </p:style>
        <p:txBody>
          <a:bodyPr vert="eaVert" wrap="square" rtlCol="0" anchor="ctr" anchorCtr="1">
            <a:spAutoFit/>
          </a:bodyPr>
          <a:lstStyle/>
          <a:p>
            <a:pPr algn="ctr"/>
            <a:r>
              <a:rPr lang="ja-JP" altLang="en-US" b="1">
                <a:latin typeface="メイリオ" panose="020B0604030504040204" pitchFamily="50" charset="-128"/>
                <a:ea typeface="メイリオ" panose="020B0604030504040204" pitchFamily="50" charset="-128"/>
              </a:rPr>
              <a:t>あなたの心身の健康が職場のメンタルヘルス対策の第一歩です</a:t>
            </a:r>
          </a:p>
        </p:txBody>
      </p:sp>
      <p:graphicFrame>
        <p:nvGraphicFramePr>
          <p:cNvPr id="10" name="図表 9">
            <a:extLst>
              <a:ext uri="{FF2B5EF4-FFF2-40B4-BE49-F238E27FC236}">
                <a16:creationId xmlns:a16="http://schemas.microsoft.com/office/drawing/2014/main" id="{5CDD4B45-5038-4DFD-87FB-5DBB0B43491F}"/>
              </a:ext>
            </a:extLst>
          </p:cNvPr>
          <p:cNvGraphicFramePr/>
          <p:nvPr>
            <p:extLst>
              <p:ext uri="{D42A27DB-BD31-4B8C-83A1-F6EECF244321}">
                <p14:modId xmlns:p14="http://schemas.microsoft.com/office/powerpoint/2010/main" val="1727069780"/>
              </p:ext>
            </p:extLst>
          </p:nvPr>
        </p:nvGraphicFramePr>
        <p:xfrm>
          <a:off x="6278817" y="3887787"/>
          <a:ext cx="4971725" cy="9972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1" name="図表 10">
            <a:extLst>
              <a:ext uri="{FF2B5EF4-FFF2-40B4-BE49-F238E27FC236}">
                <a16:creationId xmlns:a16="http://schemas.microsoft.com/office/drawing/2014/main" id="{6C256F69-C197-46A1-97E1-C63B031F88E7}"/>
              </a:ext>
            </a:extLst>
          </p:cNvPr>
          <p:cNvGraphicFramePr/>
          <p:nvPr>
            <p:extLst>
              <p:ext uri="{D42A27DB-BD31-4B8C-83A1-F6EECF244321}">
                <p14:modId xmlns:p14="http://schemas.microsoft.com/office/powerpoint/2010/main" val="832043657"/>
              </p:ext>
            </p:extLst>
          </p:nvPr>
        </p:nvGraphicFramePr>
        <p:xfrm>
          <a:off x="5843260" y="877964"/>
          <a:ext cx="2212302" cy="3484752"/>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2" name="図表 11">
            <a:extLst>
              <a:ext uri="{FF2B5EF4-FFF2-40B4-BE49-F238E27FC236}">
                <a16:creationId xmlns:a16="http://schemas.microsoft.com/office/drawing/2014/main" id="{8A929BEC-B851-4464-8C51-994DC75B8BC0}"/>
              </a:ext>
            </a:extLst>
          </p:cNvPr>
          <p:cNvGraphicFramePr/>
          <p:nvPr>
            <p:extLst>
              <p:ext uri="{D42A27DB-BD31-4B8C-83A1-F6EECF244321}">
                <p14:modId xmlns:p14="http://schemas.microsoft.com/office/powerpoint/2010/main" val="4149992172"/>
              </p:ext>
            </p:extLst>
          </p:nvPr>
        </p:nvGraphicFramePr>
        <p:xfrm>
          <a:off x="8055562" y="558813"/>
          <a:ext cx="2253587" cy="3085194"/>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13" name="図表 12">
            <a:extLst>
              <a:ext uri="{FF2B5EF4-FFF2-40B4-BE49-F238E27FC236}">
                <a16:creationId xmlns:a16="http://schemas.microsoft.com/office/drawing/2014/main" id="{4F3246C5-55D9-4544-900E-A7D98D6B31E2}"/>
              </a:ext>
            </a:extLst>
          </p:cNvPr>
          <p:cNvGraphicFramePr/>
          <p:nvPr>
            <p:extLst>
              <p:ext uri="{D42A27DB-BD31-4B8C-83A1-F6EECF244321}">
                <p14:modId xmlns:p14="http://schemas.microsoft.com/office/powerpoint/2010/main" val="3928062446"/>
              </p:ext>
            </p:extLst>
          </p:nvPr>
        </p:nvGraphicFramePr>
        <p:xfrm>
          <a:off x="5826525" y="4889237"/>
          <a:ext cx="4530180" cy="2678417"/>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cxnSp>
        <p:nvCxnSpPr>
          <p:cNvPr id="14" name="直線コネクタ 13">
            <a:extLst>
              <a:ext uri="{FF2B5EF4-FFF2-40B4-BE49-F238E27FC236}">
                <a16:creationId xmlns:a16="http://schemas.microsoft.com/office/drawing/2014/main" id="{494E07BC-065F-4C58-A094-8C8AC314B161}"/>
              </a:ext>
            </a:extLst>
          </p:cNvPr>
          <p:cNvCxnSpPr>
            <a:cxnSpLocks/>
          </p:cNvCxnSpPr>
          <p:nvPr/>
        </p:nvCxnSpPr>
        <p:spPr>
          <a:xfrm>
            <a:off x="0" y="720274"/>
            <a:ext cx="10907713" cy="0"/>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16" name="直線矢印コネクタ 15">
            <a:extLst>
              <a:ext uri="{FF2B5EF4-FFF2-40B4-BE49-F238E27FC236}">
                <a16:creationId xmlns:a16="http://schemas.microsoft.com/office/drawing/2014/main" id="{27C56410-9BBD-4073-8C7F-74ECAF917F06}"/>
              </a:ext>
            </a:extLst>
          </p:cNvPr>
          <p:cNvCxnSpPr>
            <a:cxnSpLocks/>
          </p:cNvCxnSpPr>
          <p:nvPr/>
        </p:nvCxnSpPr>
        <p:spPr>
          <a:xfrm>
            <a:off x="5780775" y="4386435"/>
            <a:ext cx="4575929" cy="0"/>
          </a:xfrm>
          <a:prstGeom prst="straightConnector1">
            <a:avLst/>
          </a:prstGeom>
          <a:ln w="76200">
            <a:solidFill>
              <a:srgbClr val="92D050"/>
            </a:solidFill>
            <a:tailEnd type="triangle"/>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11DDA5F6-B37B-4D11-B040-9993369C60C9}"/>
              </a:ext>
            </a:extLst>
          </p:cNvPr>
          <p:cNvSpPr txBox="1"/>
          <p:nvPr/>
        </p:nvSpPr>
        <p:spPr>
          <a:xfrm>
            <a:off x="8142684" y="3298810"/>
            <a:ext cx="2156423" cy="789960"/>
          </a:xfrm>
          <a:prstGeom prst="rect">
            <a:avLst/>
          </a:prstGeom>
          <a:noFill/>
          <a:ln>
            <a:noFill/>
          </a:ln>
        </p:spPr>
        <p:txBody>
          <a:bodyPr wrap="square" rtlCol="0">
            <a:spAutoFit/>
          </a:bodyPr>
          <a:lstStyle/>
          <a:p>
            <a:pPr algn="ctr"/>
            <a:r>
              <a:rPr lang="ja-JP" altLang="en-US" sz="1200" b="1" u="wavyDbl">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高ストレス</a:t>
            </a:r>
            <a:r>
              <a:rPr lang="ja-JP" altLang="en-US" sz="1200" u="wavyDbl">
                <a:latin typeface="メイリオ" panose="020B0604030504040204" pitchFamily="50" charset="-128"/>
                <a:ea typeface="メイリオ" panose="020B0604030504040204" pitchFamily="50" charset="-128"/>
              </a:rPr>
              <a:t>と判定されたら</a:t>
            </a:r>
            <a:endParaRPr lang="en-US" altLang="ja-JP" sz="1200" u="wavyDbl">
              <a:latin typeface="メイリオ" panose="020B0604030504040204" pitchFamily="50" charset="-128"/>
              <a:ea typeface="メイリオ" panose="020B0604030504040204" pitchFamily="50" charset="-128"/>
            </a:endParaRPr>
          </a:p>
          <a:p>
            <a:pPr algn="ctr">
              <a:lnSpc>
                <a:spcPts val="1600"/>
              </a:lnSpc>
            </a:pPr>
            <a:r>
              <a:rPr lang="ja-JP" altLang="en-US" sz="1200" b="1" u="wavyDbl">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まずは相談</a:t>
            </a:r>
            <a:r>
              <a:rPr lang="ja-JP" altLang="en-US" sz="1200" u="wavyDbl">
                <a:latin typeface="メイリオ" panose="020B0604030504040204" pitchFamily="50" charset="-128"/>
                <a:ea typeface="メイリオ" panose="020B0604030504040204" pitchFamily="50" charset="-128"/>
              </a:rPr>
              <a:t>しましょう。</a:t>
            </a:r>
            <a:endParaRPr lang="en-US" altLang="ja-JP" sz="1200" u="wavyDbl">
              <a:latin typeface="メイリオ" panose="020B0604030504040204" pitchFamily="50" charset="-128"/>
              <a:ea typeface="メイリオ" panose="020B0604030504040204" pitchFamily="50" charset="-128"/>
            </a:endParaRPr>
          </a:p>
          <a:p>
            <a:pPr algn="ctr">
              <a:lnSpc>
                <a:spcPts val="1200"/>
              </a:lnSpc>
            </a:pPr>
            <a:r>
              <a:rPr lang="en-US" altLang="ja-JP" sz="900">
                <a:latin typeface="メイリオ" panose="020B0604030504040204" pitchFamily="50" charset="-128"/>
                <a:ea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rPr>
              <a:t>表面の連携先やあなた自身の上司へ相談してみましょう。</a:t>
            </a:r>
          </a:p>
        </p:txBody>
      </p:sp>
      <p:pic>
        <p:nvPicPr>
          <p:cNvPr id="19" name="図 18">
            <a:extLst>
              <a:ext uri="{FF2B5EF4-FFF2-40B4-BE49-F238E27FC236}">
                <a16:creationId xmlns:a16="http://schemas.microsoft.com/office/drawing/2014/main" id="{5765F54C-DF8C-4F4D-9477-CEEBA58F762C}"/>
              </a:ext>
            </a:extLst>
          </p:cNvPr>
          <p:cNvPicPr>
            <a:picLocks noChangeAspect="1"/>
          </p:cNvPicPr>
          <p:nvPr/>
        </p:nvPicPr>
        <p:blipFill rotWithShape="1">
          <a:blip r:embed="rId37">
            <a:extLst>
              <a:ext uri="{28A0092B-C50C-407E-A947-70E740481C1C}">
                <a14:useLocalDpi xmlns:a14="http://schemas.microsoft.com/office/drawing/2010/main" val="0"/>
              </a:ext>
            </a:extLst>
          </a:blip>
          <a:srcRect l="22543" t="1458" r="22298" b="52952"/>
          <a:stretch/>
        </p:blipFill>
        <p:spPr>
          <a:xfrm>
            <a:off x="9456222" y="4756162"/>
            <a:ext cx="730489" cy="603767"/>
          </a:xfrm>
          <a:prstGeom prst="rect">
            <a:avLst/>
          </a:prstGeom>
        </p:spPr>
      </p:pic>
      <p:pic>
        <p:nvPicPr>
          <p:cNvPr id="21" name="図 20">
            <a:extLst>
              <a:ext uri="{FF2B5EF4-FFF2-40B4-BE49-F238E27FC236}">
                <a16:creationId xmlns:a16="http://schemas.microsoft.com/office/drawing/2014/main" id="{44F356A2-B972-40D7-B02C-FE804A0D8D0D}"/>
              </a:ext>
            </a:extLst>
          </p:cNvPr>
          <p:cNvPicPr>
            <a:picLocks noChangeAspect="1"/>
          </p:cNvPicPr>
          <p:nvPr/>
        </p:nvPicPr>
        <p:blipFill rotWithShape="1">
          <a:blip r:embed="rId38">
            <a:extLst>
              <a:ext uri="{28A0092B-C50C-407E-A947-70E740481C1C}">
                <a14:useLocalDpi xmlns:a14="http://schemas.microsoft.com/office/drawing/2010/main" val="0"/>
              </a:ext>
            </a:extLst>
          </a:blip>
          <a:srcRect l="25595" r="26003" b="48312"/>
          <a:stretch/>
        </p:blipFill>
        <p:spPr>
          <a:xfrm>
            <a:off x="9599979" y="5944293"/>
            <a:ext cx="565374" cy="603767"/>
          </a:xfrm>
          <a:prstGeom prst="rect">
            <a:avLst/>
          </a:prstGeom>
        </p:spPr>
      </p:pic>
      <p:sp>
        <p:nvSpPr>
          <p:cNvPr id="22" name="テキスト ボックス 21">
            <a:extLst>
              <a:ext uri="{FF2B5EF4-FFF2-40B4-BE49-F238E27FC236}">
                <a16:creationId xmlns:a16="http://schemas.microsoft.com/office/drawing/2014/main" id="{62F6C2CE-64C7-4DD7-9995-EBB9F376676D}"/>
              </a:ext>
            </a:extLst>
          </p:cNvPr>
          <p:cNvSpPr txBox="1"/>
          <p:nvPr/>
        </p:nvSpPr>
        <p:spPr>
          <a:xfrm>
            <a:off x="8110920" y="110177"/>
            <a:ext cx="2877711" cy="523220"/>
          </a:xfrm>
          <a:prstGeom prst="rect">
            <a:avLst/>
          </a:prstGeom>
          <a:noFill/>
        </p:spPr>
        <p:txBody>
          <a:bodyPr wrap="none" rtlCol="0">
            <a:spAutoFit/>
          </a:bodyPr>
          <a:lstStyle/>
          <a:p>
            <a:r>
              <a:rPr kumimoji="1" lang="ja-JP" altLang="en-US" sz="700"/>
              <a:t>令和６年度地方公務員のメンタルヘルス対策の推進に関する研究会</a:t>
            </a:r>
            <a:endParaRPr kumimoji="1" lang="en-US" altLang="ja-JP" sz="700"/>
          </a:p>
          <a:p>
            <a:pPr algn="ctr"/>
            <a:r>
              <a:rPr kumimoji="1" lang="ja-JP" altLang="en-US" sz="700"/>
              <a:t>地方公務員災害補償基金</a:t>
            </a:r>
            <a:endParaRPr kumimoji="1" lang="en-US" altLang="ja-JP" sz="700"/>
          </a:p>
          <a:p>
            <a:pPr algn="ctr"/>
            <a:r>
              <a:rPr kumimoji="1" lang="ja-JP" altLang="en-US" sz="700"/>
              <a:t>一般財団法人地方公務員安全衛生推進協会</a:t>
            </a:r>
            <a:endParaRPr kumimoji="1" lang="en-US" altLang="ja-JP" sz="700"/>
          </a:p>
          <a:p>
            <a:pPr algn="ctr"/>
            <a:r>
              <a:rPr kumimoji="1" lang="ja-JP" altLang="en-US" sz="700"/>
              <a:t>総務省自治行政局公務員部安全厚生推進室</a:t>
            </a:r>
            <a:endParaRPr kumimoji="1" lang="en-US" altLang="ja-JP" sz="700"/>
          </a:p>
        </p:txBody>
      </p:sp>
      <p:sp>
        <p:nvSpPr>
          <p:cNvPr id="15" name="テキスト ボックス 14">
            <a:extLst>
              <a:ext uri="{FF2B5EF4-FFF2-40B4-BE49-F238E27FC236}">
                <a16:creationId xmlns:a16="http://schemas.microsoft.com/office/drawing/2014/main" id="{B1AB735C-B845-4938-A9BC-8B5602AD1F0D}"/>
              </a:ext>
            </a:extLst>
          </p:cNvPr>
          <p:cNvSpPr txBox="1"/>
          <p:nvPr/>
        </p:nvSpPr>
        <p:spPr>
          <a:xfrm>
            <a:off x="3036506" y="1543160"/>
            <a:ext cx="400110" cy="2534400"/>
          </a:xfrm>
          <a:prstGeom prst="rect">
            <a:avLst/>
          </a:prstGeom>
          <a:noFill/>
        </p:spPr>
        <p:txBody>
          <a:bodyPr vert="eaVert" wrap="square" rtlCol="0">
            <a:spAutoFit/>
          </a:bodyPr>
          <a:lstStyle/>
          <a:p>
            <a:r>
              <a:rPr kumimoji="1" lang="ja-JP" altLang="en-US" sz="1400">
                <a:latin typeface="メイリオ" panose="020B0604030504040204" pitchFamily="50" charset="-128"/>
                <a:ea typeface="メイリオ" panose="020B0604030504040204" pitchFamily="50" charset="-128"/>
              </a:rPr>
              <a:t>職場外のストレス要因</a:t>
            </a:r>
          </a:p>
        </p:txBody>
      </p:sp>
      <p:sp>
        <p:nvSpPr>
          <p:cNvPr id="23" name="テキスト ボックス 22">
            <a:extLst>
              <a:ext uri="{FF2B5EF4-FFF2-40B4-BE49-F238E27FC236}">
                <a16:creationId xmlns:a16="http://schemas.microsoft.com/office/drawing/2014/main" id="{CE7FA017-09E9-4C9B-B08D-6595697D817B}"/>
              </a:ext>
            </a:extLst>
          </p:cNvPr>
          <p:cNvSpPr txBox="1"/>
          <p:nvPr/>
        </p:nvSpPr>
        <p:spPr>
          <a:xfrm>
            <a:off x="587807" y="1543160"/>
            <a:ext cx="400110" cy="2534400"/>
          </a:xfrm>
          <a:prstGeom prst="rect">
            <a:avLst/>
          </a:prstGeom>
          <a:noFill/>
        </p:spPr>
        <p:txBody>
          <a:bodyPr vert="eaVert" wrap="square" rtlCol="0">
            <a:spAutoFit/>
          </a:bodyPr>
          <a:lstStyle/>
          <a:p>
            <a:r>
              <a:rPr kumimoji="1" lang="ja-JP" altLang="en-US" sz="1400">
                <a:latin typeface="メイリオ" panose="020B0604030504040204" pitchFamily="50" charset="-128"/>
                <a:ea typeface="メイリオ" panose="020B0604030504040204" pitchFamily="50" charset="-128"/>
              </a:rPr>
              <a:t>職場内のストレス要因</a:t>
            </a:r>
          </a:p>
        </p:txBody>
      </p:sp>
    </p:spTree>
    <p:extLst>
      <p:ext uri="{BB962C8B-B14F-4D97-AF65-F5344CB8AC3E}">
        <p14:creationId xmlns:p14="http://schemas.microsoft.com/office/powerpoint/2010/main" val="9146383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e64e565-f0b0-4856-90c7-0bdae66761f4" xsi:nil="true"/>
    <lcf76f155ced4ddcb4097134ff3c332f xmlns="1155629e-518d-4b49-9d5f-139a9870866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B98D30760394429A59BA0B93C90B75" ma:contentTypeVersion="12" ma:contentTypeDescription="新しいドキュメントを作成します。" ma:contentTypeScope="" ma:versionID="5294de4cb2f80ad9de1fd563967bf8a3">
  <xsd:schema xmlns:xsd="http://www.w3.org/2001/XMLSchema" xmlns:xs="http://www.w3.org/2001/XMLSchema" xmlns:p="http://schemas.microsoft.com/office/2006/metadata/properties" xmlns:ns2="1155629e-518d-4b49-9d5f-139a98708664" xmlns:ns3="de64e565-f0b0-4856-90c7-0bdae66761f4" targetNamespace="http://schemas.microsoft.com/office/2006/metadata/properties" ma:root="true" ma:fieldsID="5f7ce9fdf3dc6ddaf13bcb058934d3bf" ns2:_="" ns3:_="">
    <xsd:import namespace="1155629e-518d-4b49-9d5f-139a98708664"/>
    <xsd:import namespace="de64e565-f0b0-4856-90c7-0bdae66761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5629e-518d-4b49-9d5f-139a987086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descriptio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64e565-f0b0-4856-90c7-0bdae66761f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e3d3b76-adf0-4c14-b2d6-d1d68ed01023}" ma:internalName="TaxCatchAll" ma:showField="CatchAllData" ma:web="de64e565-f0b0-4856-90c7-0bdae6676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272B14-8AC7-4C2E-8797-231815EBA638}">
  <ds:schemaRefs>
    <ds:schemaRef ds:uri="http://schemas.microsoft.com/office/infopath/2007/PartnerControls"/>
    <ds:schemaRef ds:uri="de64e565-f0b0-4856-90c7-0bdae66761f4"/>
    <ds:schemaRef ds:uri="http://purl.org/dc/elements/1.1/"/>
    <ds:schemaRef ds:uri="http://schemas.microsoft.com/office/2006/documentManagement/types"/>
    <ds:schemaRef ds:uri="http://www.w3.org/XML/1998/namespace"/>
    <ds:schemaRef ds:uri="1155629e-518d-4b49-9d5f-139a98708664"/>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9BBF92BB-8553-4DE0-AEF5-465A3CF85A3D}">
  <ds:schemaRefs>
    <ds:schemaRef ds:uri="http://schemas.microsoft.com/sharepoint/v3/contenttype/forms"/>
  </ds:schemaRefs>
</ds:datastoreItem>
</file>

<file path=customXml/itemProps3.xml><?xml version="1.0" encoding="utf-8"?>
<ds:datastoreItem xmlns:ds="http://schemas.openxmlformats.org/officeDocument/2006/customXml" ds:itemID="{99D03560-0B7A-47B3-9080-93A9C9543626}">
  <ds:schemaRefs>
    <ds:schemaRef ds:uri="1155629e-518d-4b49-9d5f-139a98708664"/>
    <ds:schemaRef ds:uri="de64e565-f0b0-4856-90c7-0bdae66761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948</Words>
  <Application>Microsoft Office PowerPoint</Application>
  <PresentationFormat>ユーザー設定</PresentationFormat>
  <Paragraphs>140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Aptos</vt:lpstr>
      <vt:lpstr>Aptos Display</vt:lpstr>
      <vt:lpstr>Arial</vt:lpstr>
      <vt:lpstr>Wingdings</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箱守　功吉</dc:creator>
  <cp:lastModifiedBy>石橋 清香</cp:lastModifiedBy>
  <cp:revision>2</cp:revision>
  <cp:lastPrinted>2024-06-17T10:05:04Z</cp:lastPrinted>
  <dcterms:created xsi:type="dcterms:W3CDTF">2024-05-30T07:26:24Z</dcterms:created>
  <dcterms:modified xsi:type="dcterms:W3CDTF">2025-02-14T05:46:18Z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0x010100FEB98D30760394429A59BA0B93C90B75</vt:lpwstr>
  </property>
  <property fmtid="{D5CDD505-2E9C-101B-9397-08002B2CF9AE}" pid="3" name="MediaServiceImageTags">
    <vt:lpwstr/>
  </property>
</Properties>
</file>